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6753A-182E-4F0A-B733-1DCD3EF06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DEA40-7B91-4ECA-A842-D46F19EB6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6E876-C6B8-4058-8144-C8C58BC23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BEC97-05AE-4F5E-9062-D0959540B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CC8F71-EC17-44BE-B273-E25072255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1018D2-4763-43A4-99BC-4F5296049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851BB-FEB0-45DC-B46C-4F6102672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DE8D8-8D1E-4EB4-92E3-15571D092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40E79-F9F0-4BEC-9F56-FA0337262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D2C57-D60D-4008-8381-3595B754E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FC848-3683-4A37-B164-2567FE6F4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0031300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灵活运用教学方法提高语文教学的有效性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多样化教学方法的探索与实践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针对不同教学内容选择合适的教学方法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灵活运用教学手段，提高教学效果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评价与反思，不断完善教学方法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结论与展望，推动语文教学持续发展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2" b="16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688" b="216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语文教学现状及挑战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传统教学方法的局限性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传统语文教学往往注重知识传授，忽视学生实际语言运用能力的培养，导致学生难以真正掌握语言技能。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学生个体差异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学生在语文学习上存在较大的个体差异，包括学习兴趣、学习能力、学习风格等方面，这使得单一的教学方法难以满足所有学生的需求。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教学内容与现实生活脱节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语文教学的内容往往与现实生活脱节，学生难以将所学知识与实际情境相结合，导致学习效果不佳。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满足不同学生需求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灵活运用教学方法可以考虑到学生的个体差异，根据不同学生的需求采用相应的教学方法，使每个学生都能得到适合自己的教育。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通过灵活运用不同的教学方法，可以更好地激发学生的学习兴趣，提高学生的学习积极性和主动性，从而提高教学效果。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通过运用多种教学方法，可以培养学生的多种能力，包括语言能力、思维能力、创新能力等，促进学生全面发展。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灵活运用教学方法的意义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多样化教学方法的探索与实践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https://d.book118.com/275000313002011120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2024-09-22T08:26:58.677</cp:lastPrinted>
  <dcterms:created xsi:type="dcterms:W3CDTF">2024-09-22T00:26:58Z</dcterms:created>
  <dcterms:modified xsi:type="dcterms:W3CDTF">2024-09-22T00:27:00Z</dcterms:modified>
</cp:coreProperties>
</file>