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DE79E-3B7B-4959-A5D8-F17A9F29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8D550-7CCE-465B-8E3D-C3168ECA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D2DD9-291C-4686-911B-6346EB749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1D17C-A7DE-4534-90C7-2C3DD724D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98F46-7756-45DC-A125-24214FE19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9FA6DD-F47F-464C-B215-91B2100C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9BDBE-4EB3-450F-ACD3-716D1A5C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210B0-9A01-497E-A717-C2691435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4D10A-188B-4106-AAB7-C7B13A8B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695EE-4C8D-42D6-8644-08E167A2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855C0-64E0-456E-898A-7560DB49B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4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0233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窒息抢救治疗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窒息的原因与类型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窒息的症状与表现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窒息的紧急处理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窒息抢救治疗的未来发展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窒息的原因与类型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如颈部受伤、异物卡喉等。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呼吸道阻塞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如痰液、呕吐物等堵塞呼吸道。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神经肌肉疾病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如重症肌无力、多发性肌炎等导致呼吸肌无力。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如安眠药、镇静剂等药物过量。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阻塞性窒息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呼吸道被异物或分泌物阻塞，导致呼吸困难。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压迫性窒息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由于颈部受伤、呼吸道受压等原因，导致呼吸困难。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吸入性窒息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由于呕吐物、血液等液体进入呼吸道，导致窒息。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神经性窒息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由于神经肌肉疾病或药物中毒等原因，导致呼吸肌无力，引起窒息。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窒息的症状与表现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患者会出现明显的呼吸困难，呼吸急促、浅快，甚至出现呼吸停止。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嘴唇发绀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由于缺氧，患者的嘴唇和皮肤会出现明显的发绀现象。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窒息可能导致呼吸道受刺激，引发咳嗽。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严重窒息的患者可能会出现意识模糊、昏迷等症状。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面色改变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由于缺氧，患者的面色会变得苍白或青紫。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呼吸音异常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可能会听到呼吸道内有痰鸣音、哮鸣音等异常呼吸音。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胸部异常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胸部可能出现凹陷、隆起等异常表现。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心跳异常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由于窒息可能导致心脏负担加重，患者的心跳可能出现异常，如心跳过速、心跳过缓或心跳骤停。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窒息的紧急处理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840" b="1884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58" b="2365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迅速识别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判断患者是否出现窒息症状，如呼吸困难、面色青紫、无法发出声音等。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清除异物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立即清除患者口咽部、呼吸道内的异物，如呕吐物、痰液、食物等。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采用仰头举颏法或推举下颌法，使患者的气道保持开放状态。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https://d.book118.com/275002334033011044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2024-09-06T08:19:17.754</cp:lastPrinted>
  <dcterms:created xsi:type="dcterms:W3CDTF">2024-09-06T00:19:17Z</dcterms:created>
  <dcterms:modified xsi:type="dcterms:W3CDTF">2024-09-06T00:19:19Z</dcterms:modified>
</cp:coreProperties>
</file>