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5741C-2FC4-44E0-A6F9-46805040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EC03C-4754-4FE0-B9DA-EAF4D06C1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60FBC-44B3-4D3E-B6DC-433FFB9A4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BAF04-CEC4-4A00-9052-15D66EC6D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AE01D-E2CC-4414-BE22-898886E4A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54868-8981-4BD1-9349-8AC1ED37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8B9B2-16E0-4EDF-81D9-ABA8EAC90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BC371-07DB-4D0A-A00E-11AE75D69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3C1F8-6F00-42C0-A6E0-365C68EE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06525-79BD-44F1-8B8D-64C4DF47F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0B429-66AA-47C6-BFE3-76668EC4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041241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2023年车间班长的工作总结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工作职责履行情况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工作职责履行情况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总结词：高效组织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详细描述：作为班长，我负责制定和执行生产计划，确保生产线的顺畅运行。通过合理安排班次和调度，我成功提高了生产效率，减少了生产延误。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生产计划安排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总结词：灵活调整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详细描述：面对生产过程中的突发情况，如设备故障或原材料短缺，我能够迅速调整计划，确保生产不受影响。通过与团队成员密切沟通，我们共同应对挑战，保持生产稳定。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生产计划安排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总结词：优化改进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详细描述：我不断关注生产流程中的瓶颈和问题，通过引入新工艺和优化工作流程，提高了生产线的整体效能。同时，我鼓励团队成员提出改进意见，共同推动生产管理的持续改进。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激励与培养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作为班长，我注重激发团队成员的潜力，通过设定明确的目标和提供培训机会，促进员工个人成长。同时，我积极营造良好的工作氛围，鼓励团队成员发挥主观能动性。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在日常工作中，我注重与团队成员保持良好的沟通，及时了解他们的需求和困难。通过有效的协调和解决矛盾，我促进了团队内部的和谐与合作。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选拔与任用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在人员选拔和任用方面，我坚持公平、公正的原则，根据员工的实际能力和表现进行评估。通过合理的岗位调整和晋升机制，我确保了团队整体素质的提升。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维护与保养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我负责监督设备的日常维护和保养工作，确保设备正常运行。通过定期检查和维护，我降低了设备故障率，提高了生产过程的稳定性。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更新与升级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随着技术的不断进步，我关注设备的更新换代。通过引进新技术和升级设备，我提升了生产线的自动化水平和生产效率。同时，我注重与技术部门保持紧密合作，确保设备升级顺利实施。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我制定并监督执行设备安全操作规程，确保员工在使用设备时遵循安全规定。通过定期开展安全培训和演练，我增强了员工的安全意识和应对突发事件的能力。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总结词：制度建设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详细描述：作为班长，我负责建立健全的安全管理制度，确保各项安全措施得到有效执行。通过制定明确的安全责任制和应急预案，我提高了整个车间的安全防范水平。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我定期组织安全隐患排查工作，及时发现并处理潜在的安全风险。对于查出的隐患，我积极落实整改措施，消除事故隐患，确保生产安全。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我定期开展安全教育和培训活动，提高员工的安全意识和安全操作技能。通过案例分析、模拟演练等形式，使员工在实际操作中增强安全防范能力。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总结词：显著提高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详细描述：通过优化生产流程、提高设备利用率和加强员工操作技能培训，我们成功地将生产效率提高了15%，超额完成了年度生产任务。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https://d.book118.com/275004124110011100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2024-09-08T02:17:58.260</cp:lastPrinted>
  <dcterms:created xsi:type="dcterms:W3CDTF">2024-09-07T18:17:58Z</dcterms:created>
  <dcterms:modified xsi:type="dcterms:W3CDTF">2024-09-07T18:18:00Z</dcterms:modified>
</cp:coreProperties>
</file>