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C7FA34-6F65-45CF-9CD8-59F174B23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E83D3-EE39-47CE-9914-BA93948ED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C39CE4-9A48-4989-94E0-104F879330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27E3BE-DB1F-4599-8241-FA9F36EE89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D19067-D511-46AB-A4A3-84CA3308E5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0069B8-A75C-4F6B-9401-B1631058F1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881356-C2E7-4449-B39A-236143A29E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729DB1-1265-40C8-953F-37B74136AC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94526E-53A1-4881-AA10-90296F047E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88F36-5035-4565-81EF-B9AB7A1743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49A66D-3181-49A3-A9C2-526B262B6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010314013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护理服务态度投诉</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护理服务态度的投诉内容</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投诉处理流程</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改进护理服务态度的建议</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83" r="1758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护理服务态度投诉是指患者或其家属对护理人员在提供护理服务过程中的态度、言行举止等不满而提出的投诉。</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护理服务态度是患者对护理工作满意度评价的重要指标之一，良好的服务态度能够提高患者的就医体验和康复效果。</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护理服务态度投诉是医院管理中常见的问题之一，也是医院改进服务质量、提高患者满意度的重要途径。</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投诉的重要性</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投诉有助于提升患者满意度</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及时、公正地处理投诉，能够消除患者的负面情绪，提高其对医院和护理工作的满意度。</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投诉是患者权益的体现</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患者或其家属对护理服务提出投诉，是希望自己的权益得到保障，问题得到解决。</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投诉有助于提高服务质量</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通过处理投诉，医院可以了解护理服务中存在的问题和不足，从而有针对性地改进服务质量。</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护理服务态度的投诉内容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不够热情</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缺乏耐心</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不够细心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服务态度问题</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护理人员缺乏主动性和热情，对患者及家属缺乏关心和温暖。</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护理人员在提供服务时缺乏耐心，对待患者及家属的问题和需求不够重视，态度冷淡。</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护理人员在执行护理操作时粗心大意，不能细致入微地关注患者的需求和感受。</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护理人员与患者及家属沟通时使用专业术语，导致患者及家属无法理解。</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语言沟通障碍</a:t>
            </a:r>
          </a:p>
        </p:txBody>
      </p:sp>
      <p:pic>
        <p:nvPicPr>
          <p:cNvPr id="5" name="Picture 5"/>
          <p:cNvPicPr>
            <a:picLocks noChangeAspect="1"/>
          </p:cNvPicPr>
          <p:nvPr/>
        </p:nvPicPr>
        <p:blipFill>
          <a:blip r:embed="rId2"/>
          <a:srcRect l="13354" r="13354"/>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护理人员在沟通时语气生硬、态度傲慢，或者过于委婉模糊，影响沟通效果。</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沟通方式不当</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护理人员未能及时向患者及家属反馈病情和治疗进展情况。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沟通不及时</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技能操作不熟练</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护理人员在执行护理操作时技术不熟练，影响患者的治疗和康复。</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专业知识不足</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护理人员缺乏必要的专业知识和技能，无法为患者提供科学、专业的护理服务。</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应对紧急情况能力不足</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护理人员在面对紧急情况时缺乏应对措施和经验，无法及时有效地处理。</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专业能力问题</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投诉处理流程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记录投诉内容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详细记录患者或家属反映的投诉内容，包括时间、地点、涉及人员、问题描述等，以便后续调查处理。</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确认投诉人身份及联系方式</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确保记录投诉人的姓名、联系方式等信息，以便后续跟进和反馈。</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耐心倾听</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当接到投诉时，应耐心倾听患者或家属的诉求，不要打断或反驳，让他们充分表达自己的不满和问题。</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接收投诉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收集证据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收集相关证据和资料，如病历、护理记录、监控录像等，以支持调查结果。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核实情况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根据患者或家属反映的问题，进行核实和调查，了解事情的真相和背景。</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联系相关人员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与涉及的医护人员、管理人员等进行沟通，了解事情的具体经过和原因。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调查投诉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分析问题原因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根据调查结果，分析问题产生的原因，确定责任归属。</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制定改进措施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针对问题原因，制定相应的改进措施，包括加强培训、完善制度等。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落实改进措施</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确保改进措施得到有效执行，以提高护理服务质量。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处理投诉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https://d.book118.com/275010314013011122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2024-09-25T10:32:23.806</cp:lastPrinted>
  <dcterms:created xsi:type="dcterms:W3CDTF">2024-09-25T02:32:23Z</dcterms:created>
  <dcterms:modified xsi:type="dcterms:W3CDTF">2024-09-25T02:32:25Z</dcterms:modified>
</cp:coreProperties>
</file>