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9478C-7F5A-4119-A5F0-EF260B683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C9731-CE72-42C2-BBF1-6894A111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F7314-2892-4133-9CE9-87C17B6E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8B861-C188-4FD2-A077-BBCD3C75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1095E-A845-49B7-8F2E-C95BAD61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57058-A1A9-455C-ABD0-5609B8F0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46373-5312-49C7-B68D-F6CE3BB6E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E7C2F-6F1D-4F23-BA3C-376FBAF2E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AD04C-90A9-4F87-A759-FB98E749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5EC61-EC6D-49F6-BB35-B3D6166B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E8661-A109-4895-83AD-F1CEF0C8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2024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Multisim电子技术基础仿真验八字信发生器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八字信发生器的基本原理和设计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Multisim仿真验八字信发生器的实现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八字信发生器的性能测试和比较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Multisim仿真验八字信发生器的应用前景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电子技术教学需求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Multisim作为一款电子技术仿真软件，为电子技术教学提供了强大的工具。通过仿真验八字信发生器，可以帮助学生更好地理解和掌握电子技术基础知识。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八字信发生器的重要性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八字信发生器是一种电子信号源，可产生各种波形信号，广泛应用于电子测量、通信和自动控制等领域。掌握八字信发生器的原理和设计方法对于电子工程师至关重要。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促进创新和研究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Multisim仿真软件提供了丰富的元器件库和虚拟仪器，可以方便地进行电路设计和性能分析，为创新和研究提供了广阔的空间。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通过Multisim仿真验八字信发生器，可以将理论知识与实践操作相结合，帮助学生更好地理解和掌握电子技术基础知识，提高实践能力和创新能力。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传统电子技术实验通常需要搭建复杂的电路和准备大量的元器件，而Multisim仿真软件可以快速搭建电路并进行仿真分析，大大提高了教学效率。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使用Multisim仿真软件进行实验可以节省大量的元器件和实验设备成本，同时减少了由于操作不当或设备故障带来的风险。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仿真验八字信发生器的意义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Multisim软件具备高精度、高效率的电路仿真能力，可以模拟各种电子元件和电路行为，为用户提供准确的仿真结果。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强大的电路仿真功能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Multisim软件支持多种电路分析方法，如直流分析、交流分析、瞬态分析等，帮助用户全面了解电路性能。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Multisim软件内置了庞大的元件库，包含了各种电子元件和集成电路，方便用户快速搭建电路模型。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丰富的元件库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Multisim软件提供直观的电路图编辑界面，用户可以轻松绘制和编辑电路图，提高设计效率。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直观的电路图编辑界面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Multisim软件的功能和特点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辅助理论教学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通过Multisim软件的仿真功能，可以将抽象的电子技术理论转化为直观的电路模型和仿真结果，帮助学生更好地理解和掌握理论知识。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实验教学的补充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在电子技术基础实验教学中，由于实验条件和成本的限制，一些实验难以在实验室完成。Multisim软件可以弥补这一不足，让学生在计算机上完成实验，加深对实验原理和方法的理解。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课程设计和毕业设计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Multisim软件可以为学生进行课程设计和毕业设计提供强大的支持。学生可以利用Multisim软件设计电路、进行仿真和性能分析，提高设计能力和实践水平。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Multisim软件还可以作为学生进行创新实践的平台。学生可以在Multisim软件中自由搭建电路、进行仿真和测试，探索新的电路设计和应用，培养创新意识和实践能力。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Multisim软件在电子技术基础教学中的应用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八字信发生器的基本原理和设计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其基本原理是通过振荡器产生周期性信号，然后经过分频、整形、放大等电路处理，最终输出所需波形的信号。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八字信发生器通常采用石英晶体振荡器作为信号源，具有稳定性好、精度高、温度漂移小等优点。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747" r="1174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八字信发生器是一种电子信号源，用于产生特定波形和频率的信号。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八字信发生器的基本原理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根据实际需求确定信号波形、频率范围和幅度等参数，选择合适的振荡器、分频器、整形电路和放大器等元器件，进行电路设计和仿真验证。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设计整形电路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根据需要输出的信号波形，设计合适的整形电路，将分频后的信号整形为所需波形的信号。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选择石英晶体振荡器作为信号源，根据需要选择合适的频率和精度等级。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设计放大器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根据需要输出的信号幅度，设计合适的放大器电路，将整形后的信号放大到所需幅度。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设计分频器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根据需要输出的信号频率，设计合适的分频器电路，将振荡器产生的信号分频得到所需频率的信号。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仿真验证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使用Multisim等电子仿真软件进行电路仿真验证，确保设计的八字信发生器满足实际需求。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八字信发生器的设计思路和步骤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Multisim仿真验八字信发生器的实现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https://d.book118.com/275012024034011111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2024-09-16T20:52:38.115</cp:lastPrinted>
  <dcterms:created xsi:type="dcterms:W3CDTF">2024-09-16T12:52:38Z</dcterms:created>
  <dcterms:modified xsi:type="dcterms:W3CDTF">2024-09-16T12:52:40Z</dcterms:modified>
</cp:coreProperties>
</file>