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471CB-117A-4EDF-A888-889733C0B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171CA-6B50-4EB2-B9DB-959277244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2FEC-5309-4428-894D-E7112512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6B0B2-4946-4B92-AFAA-A47831F7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C94A3-4E4E-40AA-8B5C-FA78D257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5F859-9EF6-42C8-A2A4-C1CD1FA8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11DC1-AA74-46EE-802E-396B50A9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82245-97BE-43FF-AE91-46AD175A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EE1A3-ACF5-4608-B10C-76A45D5D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BDD83-5879-413F-A9B0-B6A1452D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74FE0-37C7-4E6F-97DB-0F5C7857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22040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培训提升员工效能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培训效果转化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培训提升员工效能的案例分享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分析组织的战略目标，确定为实现这些目标所需的员工技能和知识。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组织战略目标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组织文化和价值观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组织变革需求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确保员工对组织的文化和价值观有深入的理解和认同。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评估组织变革的需求，如引入新技术、业务流程优化等，并确定相应的培训需求。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组织层面需求分析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分析员工的工作任务，明确各项任务所需的技能和能力。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确保员工了解并掌握工作流程和标准，以提高工作效率和质量。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工作流程和标准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根据员工的绩效评估结果，找出需要改进的方面，制定相应的培训计划。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工作绩效评估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任务层面需求分析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人员层面需求分析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员工个人发展需求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了解员工的职业发展规划和个人发展目标，提供相应的培训和发展机会。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员工知识和技能评估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评估员工现有的知识和技能水平，找出与组织要求之间的差距。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针对绩效不佳的员工，分析原因并制定相应的培训计划，以帮助其改进绩效。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通过培训使员工具备更强的专业能力，提高工作效率。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提升员工的专业技能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增强员工之间的沟通与协作，形成高效的工作团队。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让员工更好地理解企业文化，增强归属感。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增强员工对企业文化的认同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激发员工的创新思维，为企业发展提供源源不断的动力。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提高员工创新能力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培训目标确定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根据不同岗位的工作需求，制定相应的培训课程。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针对岗位需求设计课程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引入行业前沿知识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注重实践操作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培养软技能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将行业内最新的知识、技术引入培训内容，使员工保持竞争力。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培训内容应包含实际操作环节，帮助员工更好地掌握技能。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除了专业技能外，还应注重培养员工的沟通、协作等软技能。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利用网络平台进行远程培训，方便员工随时参与。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组织实地培训，增强员工之间的互动与交流。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利用企业内部资源，由资深员工或专业讲师进行授课。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引入外部培训机构或专家进行培训，拓展员工的视野。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39" r="193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根据员工的实际情况，选择合适的时间进行培训。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合理安排培训时间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根据培训内容和方式，选择适合的培训场所。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灵活选择培训地点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既有定期的全面培训，也有不定期的专项培训。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定期与不定期培训结合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在安排培训时，应尽量不影响员工的正常工作。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考虑员工的工作安排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明确员工培训需求，制定培训计划，确保培训内容与员工实际需求相匹配。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根据培训需求，整合内外部培训资源，包括师资力量、培训场地、设备等。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744" b="127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根据培训需求和资源情况，设计培训课程，确保课程内容针对性强、实用性强。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培训前的准备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https://d.book118.com/275012204033011034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2024-08-29T13:48:18.435</cp:lastPrinted>
  <dcterms:created xsi:type="dcterms:W3CDTF">2024-08-29T05:48:18Z</dcterms:created>
  <dcterms:modified xsi:type="dcterms:W3CDTF">2024-08-29T05:48:20Z</dcterms:modified>
</cp:coreProperties>
</file>