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CAD2B-9CA8-4F4B-B257-4A7644D4C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6384C-E659-4D47-9DF5-9CCAD4364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FE36C-2DD8-4D0F-8BCE-538CD5942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B97A98-FFA8-4085-B98B-070FDFB75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F3D8E1-B983-429F-AD12-0C3B81EE8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E31AEE-25FE-41F7-99A7-2D18A8DF2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241AAF-3FA6-4F4F-969E-41BB8567A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D3EEDC-C8BC-4308-9B80-12FF59474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79487D-811B-4A6D-9E30-9DE5815F8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AD2EE-28A1-45E0-80AC-6CCE6C38B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D76F2-3C46-4309-922A-35BB474E0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01313304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游戏娱乐行业的故事叙事与角色塑造培训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游戏娱乐行业概述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故事叙事在游戏中的重要性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角色塑造在游戏中的应用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故事叙事与角色塑造的关联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游戏案例分析与讨论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游戏娱乐行业概述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随着科技的不断进步和互联网的普及，游戏娱乐行业规模逐年增长，成为全球最具影响力和盈利能力的产业之一。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行业规模持续扩大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游戏娱乐行业不断推陈出新，通过技术创新、玩法创新、故事叙事创新等方式，持续吸引和留住用户。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游戏娱乐行业正与其他领域如电影、音乐、文学等进行跨界融合，打造全方位的娱乐体验。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跨界融合趋势明显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动作游戏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角色扮演游戏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策略游戏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休闲游戏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游戏类型与受众分析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以快节奏的战斗和刺激的操作体验为特点，吸引年轻男性受众。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需要玩家制定战略和运用策略来取得胜利，吸引对思考和决策感兴趣的受众。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玩家可以扮演游戏中的角色，体验丰富的故事情节和角色成长过程，吸引广泛的受众群体。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简单易上手，适合各年龄段人群在闲暇时间进行娱乐放松。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全球游戏娱乐市场竞争激烈，国际知名游戏公司占据主导地位，拥有强大的品牌影响力和市场份额。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国际竞争激烈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随着玩家对游戏品质和内容的要求不断提高，游戏公司需要不断推陈出新，以创新和创意吸引用户。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创新与创意挑战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游戏娱乐行业技术更新换代迅速，游戏公司需要不断跟进新技术的发展和应用，以保持竞争优势。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技术更新迅速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不同国家和地区对游戏内容、运营等方面有不同的法规政策限制，游戏公司需要遵守相关规定并应对可能的政策变化。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法规政策限制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故事叙事在游戏中的重要性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通过精彩的开场剧情，迅速抓住玩家的注意力，引发探索欲望。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引人入胜的开场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悬念与期待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塑造与玩家经历或情感相契合的故事情节，让玩家产生共鸣和情感投射。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在剧情中设置悬念和未知元素，激发玩家的好奇心，持续吸引其投入游戏。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吸引玩家兴趣与情感共鸣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创造独特且富有想象力的游戏世界，为玩家提供沉浸式的体验。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230" r="1123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独特的世界观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通过详细的背景故事，让玩家更深入地理解游戏世界和角色。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丰富的背景故事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通过游戏场景、道具等细节设计，传递故事信息，增强玩家的代入感。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环境叙事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构建世界观与背景故事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推动游戏情节发展及角色成长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情节跌宕起伏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设计充满转折和冲突的剧情，推动游戏情节不断发展，保持玩家的紧张感和期待。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角色成长线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为游戏角色设定清晰的成长线和动机，让玩家在游戏过程中见证角色的成长和变化。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玩家决策影响剧情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赋予玩家决策权，让其选择影响游戏剧情走向和角色命运，增加游戏的互动性和可玩性。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角色塑造在游戏中的应用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玩家直接控制的核心人物，具有鲜明的性格特点和成长轨迹，是推动游戏剧情发展的关键。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反派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NPC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辅助主角完成任务或故事线的人物，性格多样，与主角形成互补或对比。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与主角对立的角色，通过制造冲突和障碍推动剧情发展，增强游戏的挑战性和紧张感。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非玩家角色，提供任务指引、技能学习、物品交易等服务，丰富游戏世界观和互动性。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角色类型及特点分析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角色的行走、奔跑、攻击等动作应符合其身份和性格特点，增强角色的真实感和代入感。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通过服装、发型、配饰等视觉元素塑造角色形象，体现角色的身份、性格和背景。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角色的语音应与其身份和性格相符，通过语音表现角色的情感和内心世界。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542" r="21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角色形象设计与塑造技巧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https://d.book118.com/275013133040011111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2024-09-16T21:20:42.164</cp:lastPrinted>
  <dcterms:created xsi:type="dcterms:W3CDTF">2024-09-16T13:20:42Z</dcterms:created>
  <dcterms:modified xsi:type="dcterms:W3CDTF">2024-09-16T13:20:44Z</dcterms:modified>
</cp:coreProperties>
</file>