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C248D-2864-4E63-B2EE-D21E739E4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7EE9B-A5D0-4855-BFE5-9036FEFC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3E6A6-37C8-48C7-81F0-DEF680B8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74DCB-828F-4A1E-84B1-F5707FD5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82EE2E-DB05-480A-B86A-0328DFF4F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9BD715-0006-4171-931C-A41D5F262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CFFBD-8BC0-4388-841F-8AD097DD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0B88D-C776-44FF-BFAC-8A09501E6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0356C-4066-4796-B862-5A8739B4C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A3435-FB4F-4616-ABAB-4B166175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49390-9779-4947-9107-F9D4FFCFA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13202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教学反思培训总结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随着教育改革的深入，教学反思能力成为教师专业发展的重要组成部分。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当前，许多教师缺乏教学反思的意识和技能，需要系统地培训和指导。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为了提高教师的教学反思能力，促进其专业成长，组织了本次培训。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掌握教学反思的基本方法和技巧，提高教学反思的能力和水平。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通过教学反思，促进教师对教学实践的深入思考和改进，提高教学质量。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帮助教师认识教学反思的重要性，培养教学反思的意识和习惯。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培训的主题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反思性教学的重要性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强调教师进行教学反思的必要性，以及反思性教学对提高教学质量和教师专业发展的积极影响。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教学反思的方法与技巧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介绍多种教学反思的方法和技巧，如教学日志、课堂观察、学生反馈等，帮助教师掌握有效的教学反思手段。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通过分析具体的教学案例，引导教师深入思考和探讨教学实践中存在的问题和改进方向。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介绍教学反思的基本概念、原则和方法，帮助教师建立教学反思的理论基础。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通过模拟课堂、观摩优秀教师的教学过程等方式，让教师在实践中体验和运用教学反思的方法与技巧。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组织教师进行小组讨论和分享，共同探讨教学实践中遇到的问题和解决方法，促进教师之间的交流与合作。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研讨课程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培训的课程设置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具有丰富的教学实践经验，能够结合自身的教学经历和案例，为教师提供实用的教学反思方法和技巧。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具备教育学、心理学等相关领域的学术背景和专业知识，能够为教师提供深入的理论指导和实践建议。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具备良好的培训师素质，能够有效地组织和引导培训活动，激发教师的参与热情和学习动力。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83" r="16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培训的讲师介绍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我们确保了培训材料和资源的充足性，并针对参训教师的需求进行了个性化的准备。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我们根据教师的实际需求，设计了涵盖教学反思理论、实践技巧以及案例分析的课程内容。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我们采用了讲座、小组讨论、案例分析和角色扮演等多种方式，以增强培训的互动性和实效性。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https://d.book118.com/275013202201011043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2024-09-05T08:34:45.648</cp:lastPrinted>
  <dcterms:created xsi:type="dcterms:W3CDTF">2024-09-05T00:34:45Z</dcterms:created>
  <dcterms:modified xsi:type="dcterms:W3CDTF">2024-09-05T00:34:47Z</dcterms:modified>
</cp:coreProperties>
</file>