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BB98A-3196-49B9-9124-6E143F2BC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9A124-EC53-4224-9D21-0FB211CC5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1CAB6-4F1D-4F9F-83B3-55DBA89F9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3A95B-9C1F-4F8A-82F8-FAD47840A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CA316-4851-4E02-B32D-3CB235E8D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F67F3-E2E2-4752-B537-33D2EE1E7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3CC29B-D3BD-4944-9A73-70A1FF1CE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33A41-78CD-4F40-A8EF-5460E0041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88D74-FA3C-4F97-B6EA-ECED6E828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83AB1-A8C2-4935-BE86-2204F100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B3C83-BE87-4403-882D-77C21648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13212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家中食品安全和卫生知识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食品储存与保鲜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食品加工与烹饪安全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餐具消毒与保洁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家庭环境卫生管理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家庭成员个人卫生习惯培养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家庭食品安全事故应急处理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食品储存与保鲜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28" r="25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557" r="355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适宜储存温度为0-4℃，相对湿度应保持在85%-90%之间，以确保食品新鲜度和延长保质期。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冷藏食品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适宜储存温度为-18℃以下，可长时间保存食品，但需注意解冻方法和时间，以避免食品变质。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冷冻食品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适宜储存温度与湿度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生食和熟食应分开存放，避免交叉污染。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生熟分开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22" r="26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不同种类的食品应分开存放，如肉类、蔬菜、水果等，以免相互影响导致变质。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先购买的食品应先食用，确保食品新鲜度。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食品分类储存原则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1" r="2420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将蔬菜放入保鲜袋中，扎紧袋口，放入冰箱冷藏室中保存。注意不要将蔬菜清洗后再放入冰箱，以免加速腐烂。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蔬菜保鲜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大部分水果可放入冰箱冷藏室中保存，但热带水果如香蕉、菠萝等不宜放入冰箱，以免冻伤。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水果保鲜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将肉类切成小块，分别装入保鲜袋中，放入冰箱冷冻室中保存。注意解冻时应提前取出，放在冷藏室中缓慢解冻。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肉类保鲜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开封后的奶制品应尽快食用完，未食用完的应放入冰箱冷藏室中保存，并在保质期内食用完毕。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奶制品保鲜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常见食品保鲜方法及注意事项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食品加工与烹饪安全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在加工食材前，应将其清洗干净，去除泥土、杂质和农药残留。对于肉类和鱼类等食材，应彻底清洗并去除内脏和血水。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炊具、餐具和厨房用具等在使用前应彻底清洗，确保无食物残渣和油污。使用后应及时清洗并晾干，避免细菌滋生。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食材处理及烹饪器具清洁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烹饪器具清洁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确保食物煮熟煮透，以杀死可能存在的细菌和寄生虫。肉类和鱼类等食材应煮至内部温度达到安全水平。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烹饪温度与时间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生熟食品应分开处理和存放，避免交叉污染。使用不同的砧板和刀具处理生熟食品，并定期清洗消毒。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避免交叉污染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合理使用食品添加剂，如防腐剂、色素和香精等。注意添加剂的用量和范围，避免过量使用或滥用。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食品添加剂使用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烹饪过程中食品安全控制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80" b="81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222" b="142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555" b="155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剩菜剩饭处理建议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剩菜剩饭保存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将剩菜剩饭及时放入冰箱冷藏或冷冻保存，避免长时间放置在室温下导致细菌繁殖。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再次食用前加热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剩菜剩饭在再次食用前应彻底加热，确保食物内部温度达到安全水平，以杀死可能存在的细菌和寄生虫。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避免反复加热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尽量避免对剩菜剩饭进行多次加热，以免营养成分流失和有害物质产生。建议按需适量烹饪，减少剩菜剩饭的产生。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餐具消毒与保洁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使用流动的清水冲洗餐具表面食物残渣和油污，可使用软毛刷或海绵帮助清洁。对于较难清洗的污渍，可使用少量洗涤剂。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避免使用过多洗涤剂，以免残留对人体有害的化学物质。清洗完毕后，需用清水将餐具彻底冲洗干净。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88" r="18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餐具清洗方法及注意事项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常见的餐具消毒方式有煮沸消毒、蒸汽消毒、紫外线消毒和化学消毒等。家庭常用煮沸消毒和蒸汽消毒。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操作指南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煮沸消毒时，将清洗干净的餐具完全浸入沸水中，保持10分钟以上；蒸汽消毒则可使用家用蒸锅或专用蒸汽消毒器，将餐具放入蒸格上，加水煮沸后保持10分钟以上。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餐具消毒方式选择及操作指南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餐具清洗消毒后，应沥干水分或烘干，避免潮湿环境导致细菌滋生。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58" r="1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干燥存放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将不同种类的餐具分类存放，如碗、盘、筷子、勺子等，方便取用且避免交叉污染。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对于出现破损、变形或难以清洗的餐具，应及时更换，保证家庭用餐安全卫生。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餐具保洁存放建议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家庭环境卫生管理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厨房卫生要求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保持厨房干燥、通风，避免潮湿环境滋生细菌。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定期清洗厨房用具，如炊具、餐具等，确保无食物残渣和油渍。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厨房卫生要求及清洁方法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https://d.book118.com/275013212141011112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2024-09-18T21:01:44.033</cp:lastPrinted>
  <dcterms:created xsi:type="dcterms:W3CDTF">2024-09-18T13:01:44Z</dcterms:created>
  <dcterms:modified xsi:type="dcterms:W3CDTF">2024-09-18T13:01:46Z</dcterms:modified>
</cp:coreProperties>
</file>