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D6A4A-3411-4A64-A3F0-AAA529ED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570B4-A199-4A4E-8FA3-429BD15DA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B6D91-6458-4AE7-9C65-F1511221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38F70-ECAE-4850-B137-A15B9690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61ADE-058E-4029-A42F-A3BE2099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C9FE1-F608-4597-9E8D-F9BE8B68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6DF44-7519-4CDC-AB04-6F167A1E0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09F5E-D412-4F05-B227-7503DD33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DDFC8-E3CE-4890-8C33-C5CECD52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E61EC-D34C-40CD-8BD9-DC46EA84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9BDAB-D80F-499F-820B-8862E138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32320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科普理论宣讲活动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科普理论宣讲活动的目的和意义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科普理论宣讲活动的形式和内容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科普理论宣讲活动的组织和实施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科普理论宣讲活动的评估和反馈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科普理论宣讲活动的挑战和发展趋势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科普理论宣讲活动的目的和意义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提高公众的科学素质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增强科学意识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通过科普理论宣讲活动，使公众了解科学知识，认识到科学在日常生活和工作中的重要性，从而增强科学意识。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提高科学素养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通过科普理论宣讲活动，使公众掌握科学知识，理解科学原理和方法，提高科学素养，更好地适应现代社会的发展。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通过科普理论宣讲活动，使公众学会运用科学思维分析问题、解决问题，培养科学的思维方式，提高创新能力。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通过科普理论宣讲活动，将科学知识传播给公众，使公众了解科学的发展和进步，增强对科学的认识和理解。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传播科学知识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通过科普理论宣讲活动，激发公众对科学的兴趣和好奇心，引导他们主动探索和学习科学知识。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激发科学兴趣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通过科普理论宣讲活动，推动科学知识的普及和应用，促进科学技术的发展和创新。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促进科学发展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促进科学知识的普及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通过科普理论宣讲活动，使公众学会运用科学思维分析问题、解决问题，培养科学的思维方式。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倡导科学道德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通过科普理论宣讲活动，培养公众尊重科学、崇尚理性、勇于探索、追求真理的科学精神。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通过科普理论宣讲活动，倡导公众遵守科学道德规范，树立正确的科学价值观和道德观。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培养科学思维和科学精神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科普理论宣讲活动的形式和内容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科普讲座是科普理论宣讲活动的主要形式之一，通过专家学者讲解科学知识，提高公众科学素养。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科普讲座通常由专家学者主讲，针对不同年龄和知识水平的公众，讲解科学知识、技术原理、前沿动态等内容。讲座形式多样，包括主题演讲、座谈会、研讨会等，旨在提高公众对科学技术的认知和理解。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科普展览通过展示科技实物、模型、图片等，让公众直观了解科学原理和应用。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展览通常以展示科技实物、模型、图片等形式呈现，让公众通过观察、操作和体验，了解科学原理、技术应用和最新进展。展览内容涵盖自然科学、工程技术和人文社会科学等多个领域，旨在激发公众对科学的兴趣和好奇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科普展览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科普影视作品通过电影、电视剧、纪录片等形式传播科学知识，提高公众科学素养。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影视作品通过电影、电视剧、纪录片等形式，将科学知识、技术应用和前沿动态等元素融入故事情节和视觉效果中，吸引观众的注意力。这类作品旨在提高公众对科学的认知和理解，培养科学思维和科学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科普影视作品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科普游戏和互动体验活动通过趣味性和互动性强的方式，让公众在游戏中学习科学知识。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科普游戏和互动体验活动通常以趣味性和互动性强的方式呈现，让公众在参与游戏和互动中学习科学知识。这类活动形式多样，包括科学实验、动手制作、户外探险等，旨在激发公众对科学的兴趣和探索精神。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科普游戏和互动体验活动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科普理论宣讲活动的组织和实施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根据宣讲目的和受众需求，选择具有科学性、普及性和吸引力的主题。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围绕主题，设计宣讲内容，包括科学知识、科学方法、科学精神等。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根据受众的知识水平，筛选适合的知识点，确保宣讲内容的针对性和有效性。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知识点筛选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确定宣讲主题和内容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https://d.book118.com/275013232034011042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2024-09-03T04:10:02.500</cp:lastPrinted>
  <dcterms:created xsi:type="dcterms:W3CDTF">2024-09-02T20:10:02Z</dcterms:created>
  <dcterms:modified xsi:type="dcterms:W3CDTF">2024-09-02T20:10:04Z</dcterms:modified>
</cp:coreProperties>
</file>