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3034B-FD9B-4F5C-9456-6E3A03761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B5AB5-F436-4891-8D56-3E17776F3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229C3-0AD0-4F59-8D22-44EB706A2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6089E-D65B-4666-93C9-DA4AA74F6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0E6BD-BE47-4A76-BF77-B7DB39747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D6311-2363-4780-ACE7-24E7A5F7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33029F-C435-4224-A629-264ADBF8B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9188E-22B2-4665-9AB0-4D92E9C09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D26CC-2D04-4565-957A-163D4B440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C8FBD-9E81-4F5E-9D50-A19200EB8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037A1-8FB6-416A-B00A-70BD9AB3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20023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现场监督工作管理的监督与纪律要求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现场监督工作的纪律要求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现场监督工作的实施与保障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25" r="15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通过现场监督，确保工作人员遵守规章制度和操作流程，减少工作失误和疏漏，提高工作效率和质量。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提高工作质量和效率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现场监督能够及时发现和纠正生产过程中的安全隐患和违规行为，保障生产安全顺利进行。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保障安全生产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加强现场监督有利于企业形成良好的工作氛围和企业文化，提高企业的整体形象和竞争力。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监督工作内容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包括生产现场的环境、设备、人员操作等方面的监督情况。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发现问题与整改措施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详细汇报监督过程中发现的问题，以及针对这些问题采取的整改措施和实施方案。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工作成果与绩效评估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对现场监督工作的成果进行量化评估，并对工作绩效进行总结和评价。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现场监督工作管理是指对特定工作场所、生产过程或项目实施过程中的各项活动进行实时、直接的监督和指导，以确保工作按照既定计划、标准和要求顺利进行。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实时性、直接性、针对性、预防性。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重要性：现场监督是确保工作质量和效率的关键环节，对于提高整体工作水平、减少失误和事故具有重要意义。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确保工作按照计划和标准进行；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及时发现和纠正工作中的问题；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促进工作人员之间的沟通与合作；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提高工作效率和质量。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通过对工作现场的实时监督，可以确保各项工作的顺利进行，及时发现问题并采取措施予以解决，从而保障工作的质量和效率。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纪律要求的意义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良好的纪律是保障工作顺利进行的基础，通过明确的纪律要求，可以规范工作人员的行为，提高工作效率，减少工作中的失误和事故，维护工作现场的秩序和安全。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81" r="16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监督与纪律要求的意义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61" r="26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现场监督人员应秉持公正立场，不受任何外部因素影响，对所有相关方一视同仁，不偏袒任何一方。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在监督过程中，应确保各方享有平等的权利和机会，不偏听偏信，不歧视任何一方，维护公平竞争的市场环境。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公正公平原则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68" b="124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现场监督人员应尊重事实，不虚构、不夸大、不隐瞒监督情况，确保所反映的问题真实可靠。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在监督过程中，应以客观事实为依据，不受主观情感或偏见影响，对问题进行客观分析和判断。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实事求是原则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现场监督人员应及时发现、记录和报告问题，确保问题得到及时处理和解决，防止问题扩大或恶化。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在监督过程中，应确保所记录的问题准确无误，避免误导相关方或造成不必要的损失和浪费。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及时准确原则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现场监督人员应对涉及商业秘密、个人隐私等敏感信息予以保密，不得随意泄露或传播。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保密义务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应采取必要的保密措施，如加密存储、限制访问等，确保敏感信息不被未经授权的人员获取或利用。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保密措施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https://d.book118.com/275020023121011100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2024-09-08T04:43:45.126</cp:lastPrinted>
  <dcterms:created xsi:type="dcterms:W3CDTF">2024-09-07T20:43:45Z</dcterms:created>
  <dcterms:modified xsi:type="dcterms:W3CDTF">2024-09-07T20:43:47Z</dcterms:modified>
</cp:coreProperties>
</file>