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86EEC-1D88-4334-B6E0-14AA704E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A5162-A4E1-4168-88F6-0A2A3F430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88DFE-6977-4F85-8C40-8E2F41C26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11D27-520C-4828-8881-294F3D26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5BCFF-BBC5-45AA-9074-792E5030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490E1-7C18-46B5-A7E0-CC3CFB51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63D85-E538-4CB9-B3C2-B1BDCD89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D3C2C-DFD8-47F1-8150-D052CB7C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44862-0E34-4E19-9768-0A70EF317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D11B3-03CD-490D-A6B4-E3E9ADB3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96CCF-9008-4761-803B-301908BD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0042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心理危机评估对家庭暴力干预的帮助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家庭暴力对受害者心理的影响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心理危机评估在家庭暴力干预中的应用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家庭暴力中心理危机评估的实践方法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心理危机评估在家庭暴力干预中的挑战与对策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家庭暴力是指在家庭关系中，一方通过身体、精神、经济或其他手段对另一方实施伤害或虐待的行为。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全球范围内，家庭暴力是一个普遍存在的问题，对受害者的身心健康和社会功能造成严重影响。尽管各国政府和社会组织采取了一系列措施，但家庭暴力仍然屡禁不止。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70" r="1087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家庭暴力的定义与现状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预防恶性事件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通过对受害者的心理状况进行评估，可以及时发现潜在的危机和风险，采取措施预防恶性事件的发生。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促进受害者康复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心理危机评估可以为受害者提供心理支持和辅导，促进其心理康复和重建健康的生活方式。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识别受害者需求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心理危机评估可以帮助专业人员识别受害者的心理需求和问题，从而提供针对性的支持和干预。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弥补现有研究不足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目前关于家庭暴力干预的研究主要集中在法律和社会学领域，心理学领域的研究相对较少。本研究旨在弥补这一不足，从心理学角度探讨家庭暴力干预的有效性和可行性。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通过实证研究和分析，本研究将为家庭暴力干预提供具体的实践指导和建议，帮助专业人员更好地应对家庭暴力问题。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家庭暴力是一个严重的社会问题，通过本研究可以促进社会对家庭暴力问题的关注和重视，推动相关政策和法律的制定和完善。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家庭暴力对受害者心理的影响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受害者常常感到极度恐惧和不安，担心再次受到伤害，甚至可能对日常生活产生恐慌。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083" b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孤独和无助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家庭暴力会导致受害者自尊心受到严重打击，产生自我负面评价和无助感。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受害者往往感到孤独和无助，因为家庭暴力常常发生在私密的环境中，难以寻求帮助和支持。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受害者心理创伤的表现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长期经历家庭暴力可能导致受害者出现创伤后应激障碍，表现为反复出现的恐惧、焦虑和回忆。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家庭暴力受害者容易出现抑郁症状，包括持续的情绪低落、失去兴趣和活力等。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受害者可能出现攻击性、自伤或自杀等行为问题，以及睡眠障碍、饮食失调等身体症状。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长期心理影响及后果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张先生在童年时期曾目睹母亲遭受父亲的家庭暴力，导致他成年后一直对亲密关系感到恐惧和不安。他表现出明显的社交障碍和信任问题。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李女士在长期遭受丈夫的家庭暴力后，出现了严重的创伤后应激障碍。她经常做噩梦、容易受到惊吓，并出现了明显的焦虑和抑郁症状。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王女士在遭受家庭暴力后，出现了自伤和自杀倾向。她感到极度绝望和无助，无法摆脱暴力的阴影。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667" r="5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667" r="5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案例分析：受害者心理变化过程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心理危机评估在家庭暴力干预中的应用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评估受害者的情绪状态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通过观察和询问，了解受害者是否表现出恐惧、焦虑、抑郁等情绪，以及情绪的严重程度。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评估受害者的认知功能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评估受害者是否出现注意力不集中、记忆力减退、决策困难等认知障碍，以及对其日常生活的影响。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评估受害者的行为表现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观察受害者的行为表现，如失眠、食欲改变、自伤或自杀行为等，以判断其心理危机的严重程度。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评估受害者的心理危机程度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58" r="13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根据受害者的心理危机程度，制定短期和长期的干预目标，如缓解情绪困扰、提高认知能力、改变不良行为等。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确定干预目标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根据受害者的具体情况，选择适合的心理干预方法，如认知行为疗法、心理教育、家庭治疗等。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选择合适的干预方法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综合考虑受害者的年龄、性别、文化背景等因素，制定个性化的心理干预计划，确保其针对性和有效性。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制定个性化干预计划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制定个性化心理干预计划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https://d.book118.com/275020042121011100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2024-09-08T04:43:46.873</cp:lastPrinted>
  <dcterms:created xsi:type="dcterms:W3CDTF">2024-09-07T20:43:46Z</dcterms:created>
  <dcterms:modified xsi:type="dcterms:W3CDTF">2024-09-07T20:43:49Z</dcterms:modified>
</cp:coreProperties>
</file>