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F7D36-68C3-467B-B2BA-D930A3AA2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0302E-CE53-499C-A207-738705A46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B8A7A-2C68-497A-875A-A6B427B3F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E197D-4146-4C4E-9F2D-B5A1CECC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AECA3-526B-4604-8F26-8A78CCAA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A81018-CBE7-42D5-88EB-1C0EE273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E22F7-6EB3-453A-B2DA-4E4991E65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A7F6D-EDB3-4D8B-BB9C-F55FA2DED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FB5CB-C647-477D-B37F-F98524EB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BDA4D-8FBD-475B-9C85-6D034DBCD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68AB6-A980-4B13-9866-1A7D2B54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21140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雅迪电动车营销策略研究方法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研究背景与意义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营销策略理论基础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雅迪电动车市场分析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雅迪电动车营销策略现状分析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雅迪电动车营销策略优化建议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研究背景与意义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雅迪电动车作为中国电动车行业的领军品牌，近年来在国内外市场取得了显著的成绩。随着市场竞争的加剧和消费者需求的多样化，雅迪电动车需要不断调整和优化营销策略，以保持市场领先地位。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当前，电动车行业正面临技术升级、环保政策、消费者需求等多方面的挑战，这些因素对雅迪电动车的营销策略提出了更高的要求。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对雅迪电动车营销策略进行研究，有助于深入了解消费者需求和市场趋势，为企业的营销决策提供科学依据。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通过研究雅迪电动车的营销策略，可以总结出成功的经验，为其他电动车企业提供借鉴和参考。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本研究有助于提升雅迪电动车的品牌形象和市场竞争力，为企业的可持续发展提供支持。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56" b="130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营销策略是企业为实现营销目标，根据市场环境、消费者需求和竞争态势等因素制定的总体性和长远性的规划。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有效的营销策略能够提高企业的市场竞争力，促进销售增长，提升品牌形象。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营销策略概念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营销策略的意义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将传统与数字营销手段相结合，实现全渠道、全媒体、全触点的营销覆盖。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以产品、价格、渠道和促销为主要手段，强调满足消费者需求和实现销售目标。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利用数字技术和互联网平台，实现精准定位、个性化推广和互动沟通。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根据市场调研结果，明确企业营销目标，如提高市场份额、增加销售额等。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实施营销策略，并对其执行情况进行监控和调整，以确保实现营销目标。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根据目标设定，制定具体的营销策略，包括产品定位、价格策略、渠道选择、促销活动等。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了解目标市场、消费者需求、竞争态势等信息，为制定营销策略提供数据支持。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雅迪电动车市场分析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通过调查和数据分析，了解当前市场对雅迪电动车的需求量，以及未来市场需求趋势。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研究消费者对雅迪电动车的关注点、购买意愿、价格敏感度等方面的需求特点。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分析不同类型、不同规格、不同价格区间的雅迪电动车在市场上的需求结构。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了解主要竞争对手的市场占有率、产品特点、营销策略等，评估其竞争优势和劣势。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分析雅迪电动车在市场中的集中度，以及市场整体竞争状况。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预测未来市场竞争格局的变化趋势，以及雅迪电动车在竞争中的地位。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消费心理与行为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研究消费者的购买动机、决策过程、使用习惯等心理与行为特点。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消费者满意度与忠诚度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通过调查和数据分析，了解消费者对雅迪电动车的满意度和忠诚度，以及改进意见。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了解雅迪电动车的目标消费者群体，包括年龄、性别、收入、职业等方面的特征。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https://d.book118.com/275021140042011123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2024-09-26T23:29:53.134</cp:lastPrinted>
  <dcterms:created xsi:type="dcterms:W3CDTF">2024-09-26T15:29:53Z</dcterms:created>
  <dcterms:modified xsi:type="dcterms:W3CDTF">2024-09-26T15:29:55Z</dcterms:modified>
</cp:coreProperties>
</file>