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0E590-3C4A-4A08-B56B-8D8445F89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A8498-5428-4106-A719-D088FA587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4E674-1274-44C6-B894-961817FF0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7B8E1-A046-42F6-97A6-B3B1C243B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5654EF-0878-4FAA-882C-EBD34AB14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B3606D-EA54-475A-B855-453B9E132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1853B4-3256-40E7-B22F-4FC6725CB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F87D2-E5BA-4B97-8BD0-300E52403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B896E-6EDC-4B9C-9CA9-08D317733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BDCD1-9F5A-40E5-B25F-1830AFCCA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F931C-FC0E-42B6-8C64-059FDE2B5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22343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审计工作底稿教学课件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审计工作底稿概述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审计工作底稿编制流程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审计工作底稿编制技巧与方法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审计工作底稿审核与质量控制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审计工作底稿在审计报告中的应用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案例分析：优秀审计工作底稿展示与解析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审计工作底稿概述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定义：审计工作底稿是审计人员在审计过程中形成的工作记录和资料，用于记录审计过程、方法和结果，以及支持审计结论和报告。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提供证据：审计工作底稿可以提供证据，证明审计人员已经按照审计准则和要求进行了审计程序，并支持审计结论和报告。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过程记录：审计工作底稿可以记录审计过程中收集的证据、执行的程序和得出的结论，为审计人员提供完整的过程记录。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提高效率：通过编制审计工作底稿，审计人员可以更好地组织和管理审计工作，提高工作效率。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沟通工具：审计工作底稿可以作为沟通工具，使审计人员与被审计单位、上级领导和其他相关方进行有效的沟通和交流。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综合底稿：包括审计计划、审计通知书、被审计单位基本情况等综合信息。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业务底稿：包括具体审计项目的实施方案、工作记录、证据和结论等。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838" r="12838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8544" r="8544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底稿的分类与组成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包括与被审计单位沟通的记录、内部审核意见等。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备忘录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包括外部专家报告、法规文件等。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底稿的分类与组成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封面：包括被审计单位名称、审计项目名称、审计期间等信息。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目录：列出底稿的章节和页码，便于查找。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底稿的分类与组成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包括审计程序、证据和结论等内容。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包括相关证据、记录等辅助材料。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底稿的分类与组成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内容完整：底稿应包括所有必要的程序、证据和结论，没有遗漏。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清晰明了：底稿的语言应清晰、准确，易于理解。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547" b="7547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编制要求与原则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底稿应根据其内容和性质进行合理分类和组织。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底稿应设置齐全的索引，方便查找和使用。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编制要求与原则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索引齐全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分类合理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https://d.book118.com/275022343233011034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2024-08-30T08:27:00.041</cp:lastPrinted>
  <dcterms:created xsi:type="dcterms:W3CDTF">2024-08-30T00:27:00Z</dcterms:created>
  <dcterms:modified xsi:type="dcterms:W3CDTF">2024-08-30T00:27:01Z</dcterms:modified>
</cp:coreProperties>
</file>