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470AC4A-E143-4430-8554-80EABB53258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997B5-67FF-4F96-BE1C-410BF0FE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B75BE-5DF6-486F-B2E1-95D84CB25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9CDF8-8927-4E36-995C-A2CBA1EC9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D5274-855F-4DA6-B267-DD201B9F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7FB9B-5AF5-4E13-842E-4BD70FC1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033570-9A3D-4BF7-A69E-2FF6B496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8080D-0B38-42A7-A529-9B8C4F332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08EF4-B5F3-49BB-A27D-98F69A753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22A19-4686-486B-8665-E16F16541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4BD10-2A05-48C3-BEEA-FB238EEF7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2EC15-E639-4F90-A8CB-F1C22D816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E870124-143C-4E18-94B2-B6129BA60C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0DD6CB7-8819-40BC-9222-016F40EA0D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2401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企业风险管理的竞争风险和创新风险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企业风险管理导论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竞争风险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竞争风险与创新风险的关系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企业风险管理导论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确定可能发生的风险类型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采取措施降低风险影响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对风险进行定量或定性评估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企业风险管理目的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企业风险管理的目的是降低不确定性、保护企业价值和提高决策效率。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评估风险发生的可能性和影响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制定应对风险的计划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持续监控风险情况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风险登记表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用于记录和跟踪各种风险情况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包括对风险的详细分析和风险管理建议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风险矩阵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用于将风险的可能性和影响进行可视化展示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企业风险管理流程包括风险识别、风险评估、风险应对和风险监控。在每个阶段都需要系统性地对风险进行分析和处理，以保证企业的可持续发展。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竞争风险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竞争风险概述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导致企业收益减少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市场份额下降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产品不符合市场需求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加剧市场竞争压力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新竞争对手崛起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新竞争对手崛起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加剧市场竞争压力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迫使企业加大市场投入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可能导致市场份额下降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导致产品陈旧无竞争力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需要调整产品研发方向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改变企业市场定位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竞争风险类型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市场份额下降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导致产品定位不准确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失去市场占有率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影响企业盈利能力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竞争风险应对策略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与其他企业建立合作关系，共同应对市场竞争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战略合作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不断推出新产品，满足市场需求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通过控制成本来提高竞争力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成本领先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竞争风险案例分析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以苹果公司为例，分析其在竞争激烈的智能手机市场中如何应对竞争风险。苹果通过不断创新，推出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iPhone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系列产品，保持市场领先地位。同时，与供应商进行战略合作，控制产品成本，确保竞争力。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创新风险概述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创新风险是企业在进行创新活动时所面临的风险，其中包括技术风险和市场风险。企业在追求创新的过程中，需要不断面对这些风险，并寻找有效的应对方法。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创新风险特点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需要大量资金支持创新活动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创新活动结果难以准确预测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高不确定性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成功创新带来巨大回报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高回报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创新风险管理方法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构建具有创新能力的团队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规范化和优化创新流程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创新流程管理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探索符合市场需求的创新商业模式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创新业务模式设计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https://d.book118.com/275024013014011130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企业风险管理的竞争风险和创新风险</vt:lpstr>
      <vt:lpstr>目录</vt:lpstr>
      <vt:lpstr>第1章 企业风险管理导论</vt:lpstr>
      <vt:lpstr>企业风险管理概述</vt:lpstr>
      <vt:lpstr> </vt:lpstr>
      <vt:lpstr>企业风险管理流程</vt:lpstr>
      <vt:lpstr>企业风险管理工具</vt:lpstr>
      <vt:lpstr>企业风险管理流程</vt:lpstr>
      <vt:lpstr>第二章 竞争风险</vt:lpstr>
      <vt:lpstr>竞争风险概述</vt:lpstr>
      <vt:lpstr>竞争风险类型</vt:lpstr>
      <vt:lpstr>竞争风险应对策略</vt:lpstr>
      <vt:lpstr> </vt:lpstr>
      <vt:lpstr>第3章 创新风险</vt:lpstr>
      <vt:lpstr> </vt:lpstr>
      <vt:lpstr>创新风险特点</vt:lpstr>
      <vt:lpstr>创新风险管理方法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2024-09-29T14:53:32.064</cp:lastPrinted>
  <dcterms:created xsi:type="dcterms:W3CDTF">2024-09-29T06:53:32Z</dcterms:created>
  <dcterms:modified xsi:type="dcterms:W3CDTF">2024-09-29T06:53:34Z</dcterms:modified>
</cp:coreProperties>
</file>