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9" r:id="rId2"/>
    <p:sldMasterId id="2147483698"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9144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288.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40962" name="页眉占位符 1"/>
          <p:cNvSpPr>
            <a:spLocks noGrp="1"/>
          </p:cNvSpPr>
          <p:nvPr>
            <p:ph type="hdr" sz="quarter" idx="4294967295"/>
          </p:nvPr>
        </p:nvSpPr>
        <p:spPr>
          <a:xfrm>
            <a:off x="0" y="0"/>
            <a:ext cx="2971800" cy="458788"/>
          </a:xfrm>
          <a:prstGeom prst="rect">
            <a:avLst/>
          </a:prstGeom>
        </p:spPr>
        <p:txBody>
          <a:bodyPr vert="horz" lIns="91440" tIns="45720" rIns="91440" bIns="45720" rtlCol="0" anchor="t" anchorCtr="0"/>
          <a:lstStyle>
            <a:lvl1pPr marL="0" lvl="0"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ClrTx/>
              <a:buSzTx/>
              <a:buFontTx/>
              <a:buNone/>
              <a:defRPr lang="zh-CN" altLang="en-US" sz="1800"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None/>
              <a:defRPr lang="zh-CN" altLang="en-US"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None/>
              <a:defRPr lang="zh-CN" altLang="en-US"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None/>
              <a:defRPr lang="zh-CN" altLang="en-US"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None/>
              <a:defRPr lang="zh-CN" altLang="en-US" b="0" i="0" u="none" kern="1200" baseline="0">
                <a:solidFill>
                  <a:schemeClr val="tx1"/>
                </a:solidFill>
                <a:latin typeface="Arial" pitchFamily="34" charset="0"/>
                <a:ea typeface="宋体" panose="02010600030101010101" pitchFamily="2" charset="-122"/>
                <a:cs typeface="+mn-cs"/>
              </a:defRPr>
            </a:lvl9pPr>
          </a:lstStyle>
          <a:p>
            <a:pPr lvl="0"/>
            <a:endParaRPr lang="zh-CN" altLang="en-US" sz="1200"/>
          </a:p>
        </p:txBody>
      </p:sp>
      <p:sp>
        <p:nvSpPr>
          <p:cNvPr id="40963" name="日期占位符 2"/>
          <p:cNvSpPr>
            <a:spLocks noGrp="1"/>
          </p:cNvSpPr>
          <p:nvPr>
            <p:ph type="dt" idx="1"/>
          </p:nvPr>
        </p:nvSpPr>
        <p:spPr>
          <a:xfrm>
            <a:off x="3884613" y="0"/>
            <a:ext cx="2971800" cy="458788"/>
          </a:xfrm>
          <a:prstGeom prst="rect">
            <a:avLst/>
          </a:prstGeom>
        </p:spPr>
        <p:txBody>
          <a:bodyPr vert="horz" lIns="91440" tIns="45720" rIns="91440" bIns="45720" rtlCol="0" anchor="t"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62D2E695-5C9E-445E-B600-AF4C3C366C15}" type="datetime1">
              <a:rPr lang="zh-CN" altLang="en-US" sz="1200"/>
              <a:t/>
            </a:fld>
            <a:endParaRPr lang="zh-CN" altLang="en-US" sz="1200"/>
          </a:p>
        </p:txBody>
      </p:sp>
      <p:sp>
        <p:nvSpPr>
          <p:cNvPr id="40964" name="幻灯片图像占位符 3"/>
          <p:cNvSpPr>
            <a:spLocks noGrp="1" noRot="1" noChangeAspect="1"/>
          </p:cNvSpPr>
          <p:nvPr>
            <p:ph type="sldImg" idx="2"/>
          </p:nvPr>
        </p:nvSpPr>
        <p:spPr>
          <a:xfrm>
            <a:off x="1371600" y="1143000"/>
            <a:ext cx="4114800" cy="3086100"/>
          </a:xfrm>
          <a:prstGeom prst="rect">
            <a:avLst/>
          </a:prstGeom>
          <a:noFill/>
          <a:ln w="12700">
            <a:solidFill>
              <a:prstClr val="black"/>
            </a:solidFill>
            <a:round/>
          </a:ln>
        </p:spPr>
      </p:sp>
      <p:sp>
        <p:nvSpPr>
          <p:cNvPr id="40965" name="备注占位符 4"/>
          <p:cNvSpPr>
            <a:spLocks noGrp="1"/>
          </p:cNvSpPr>
          <p:nvPr>
            <p:ph type="body" sz="quarter" idx="3"/>
          </p:nvPr>
        </p:nvSpPr>
        <p:spPr>
          <a:xfrm>
            <a:off x="685800" y="4400550"/>
            <a:ext cx="5486400" cy="3600450"/>
          </a:xfrm>
          <a:prstGeom prst="rect">
            <a:avLst/>
          </a:prstGeom>
          <a:noFill/>
          <a:ln>
            <a:noFill/>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4096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endParaRPr lang="zh-CN" altLang="en-US" sz="1200"/>
          </a:p>
        </p:txBody>
      </p:sp>
      <p:sp>
        <p:nvSpPr>
          <p:cNvPr id="4096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89F6AECD-DAB1-49EE-952F-D80464B17F8B}" type="slidenum">
              <a:rPr lang="zh-CN" altLang="en-US" sz="1200"/>
              <a:t/>
            </a:fld>
            <a:endParaRPr lang="zh-CN" altLang="en-US" sz="1200"/>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057" name="幻灯片图像占位符 1"/>
          <p:cNvSpPr>
            <a:spLocks noGrp="1" noRot="1" noChangeAspect="1"/>
          </p:cNvSpPr>
          <p:nvPr>
            <p:ph type="sldImg" idx="4294967295"/>
          </p:nvPr>
        </p:nvSpPr>
        <p:spPr>
          <a:xfrm>
            <a:off x="1371600" y="1143000"/>
            <a:ext cx="4114800" cy="3086100"/>
          </a:xfrm>
          <a:prstGeom prst="rect">
            <a:avLst/>
          </a:prstGeom>
          <a:noFill/>
          <a:ln w="12700">
            <a:round/>
          </a:ln>
        </p:spPr>
      </p:sp>
      <p:sp>
        <p:nvSpPr>
          <p:cNvPr id="45058" name="文本占位符 2"/>
          <p:cNvSpPr>
            <a:spLocks noGrp="1"/>
          </p:cNvSpPr>
          <p:nvPr>
            <p:ph type="body" idx="1"/>
          </p:nvPr>
        </p:nvSpPr>
        <p:spPr>
          <a:xfrm>
            <a:off x="685800" y="4400550"/>
            <a:ext cx="5486400" cy="3600450"/>
          </a:xfrm>
          <a:prstGeom prst="rect">
            <a:avLst/>
          </a:prstGeom>
          <a:noFill/>
          <a:ln>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endParaRPr lang="zh-CN" altLang="en-US"/>
          </a:p>
        </p:txBody>
      </p:sp>
      <p:sp>
        <p:nvSpPr>
          <p:cNvPr id="45059" name="灯片编号占位符 3"/>
          <p:cNvSpPr>
            <a:spLocks noGrp="1"/>
          </p:cNvSpPr>
          <p:nvPr>
            <p:ph type="sldNum"/>
          </p:nvPr>
        </p:nvSpPr>
        <p:spPr>
          <a:xfrm>
            <a:off x="3884613" y="8685213"/>
            <a:ext cx="2971800" cy="458787"/>
          </a:xfrm>
          <a:prstGeom prst="rect">
            <a:avLst/>
          </a:prstGeom>
          <a:noFill/>
          <a:ln>
            <a:noFill/>
            <a:miter lim="800000"/>
          </a:ln>
        </p:spPr>
        <p:txBody>
          <a:bodyPr vert="horz"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CF51F897-39BD-429F-AAD8-7C63FACA09AB}" type="slidenum">
              <a:rPr lang="zh-CN" altLang="en-US" sz="1200">
                <a:latin typeface="Arial" pitchFamily="34" charset="0"/>
                <a:ea typeface="宋体" panose="02010600030101010101" pitchFamily="2" charset="-122"/>
              </a:rPr>
              <a:t>3</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105" name="幻灯片图像占位符 1"/>
          <p:cNvSpPr>
            <a:spLocks noGrp="1" noRot="1" noChangeAspect="1"/>
          </p:cNvSpPr>
          <p:nvPr>
            <p:ph type="sldImg" idx="4294967295"/>
          </p:nvPr>
        </p:nvSpPr>
        <p:spPr>
          <a:xfrm>
            <a:off x="1371600" y="1143000"/>
            <a:ext cx="4114800" cy="3086100"/>
          </a:xfrm>
          <a:prstGeom prst="rect">
            <a:avLst/>
          </a:prstGeom>
          <a:noFill/>
          <a:ln w="12700">
            <a:round/>
          </a:ln>
        </p:spPr>
      </p:sp>
      <p:sp>
        <p:nvSpPr>
          <p:cNvPr id="47106" name="备注占位符 2"/>
          <p:cNvSpPr>
            <a:spLocks noGrp="1"/>
          </p:cNvSpPr>
          <p:nvPr>
            <p:ph type="body" idx="1"/>
          </p:nvPr>
        </p:nvSpPr>
        <p:spPr>
          <a:xfrm>
            <a:off x="685800" y="4400550"/>
            <a:ext cx="5486400" cy="3600450"/>
          </a:xfrm>
          <a:prstGeom prst="rect">
            <a:avLst/>
          </a:prstGeom>
          <a:noFill/>
          <a:ln>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endParaRPr lang="zh-CN" altLang="en-US"/>
          </a:p>
        </p:txBody>
      </p:sp>
      <p:sp>
        <p:nvSpPr>
          <p:cNvPr id="47107" name="灯片编号占位符 3"/>
          <p:cNvSpPr>
            <a:spLocks noGrp="1"/>
          </p:cNvSpPr>
          <p:nvPr>
            <p:ph type="sldNum"/>
          </p:nvPr>
        </p:nvSpPr>
        <p:spPr>
          <a:xfrm>
            <a:off x="3884613" y="8685213"/>
            <a:ext cx="2971800" cy="458787"/>
          </a:xfrm>
          <a:prstGeom prst="rect">
            <a:avLst/>
          </a:prstGeom>
          <a:noFill/>
          <a:ln>
            <a:noFill/>
            <a:miter lim="800000"/>
          </a:ln>
        </p:spPr>
        <p:txBody>
          <a:bodyPr vert="horz"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5C2295EE-47CB-44B3-BFC4-A4521760EC0A}" type="slidenum">
              <a:rPr lang="zh-CN" altLang="en-US" sz="1200">
                <a:latin typeface="Arial" pitchFamily="34" charset="0"/>
                <a:ea typeface="宋体" panose="02010600030101010101" pitchFamily="2" charset="-122"/>
              </a:rPr>
              <a:t>4</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9153" name="幻灯片图像占位符 1"/>
          <p:cNvSpPr>
            <a:spLocks noGrp="1" noRot="1" noChangeAspect="1"/>
          </p:cNvSpPr>
          <p:nvPr>
            <p:ph type="sldImg" idx="4294967295"/>
          </p:nvPr>
        </p:nvSpPr>
        <p:spPr>
          <a:xfrm>
            <a:off x="1371600" y="1143000"/>
            <a:ext cx="4114800" cy="3086100"/>
          </a:xfrm>
          <a:prstGeom prst="rect">
            <a:avLst/>
          </a:prstGeom>
          <a:noFill/>
          <a:ln w="12700">
            <a:round/>
          </a:ln>
        </p:spPr>
      </p:sp>
      <p:sp>
        <p:nvSpPr>
          <p:cNvPr id="49154" name="备注占位符 2"/>
          <p:cNvSpPr>
            <a:spLocks noGrp="1"/>
          </p:cNvSpPr>
          <p:nvPr>
            <p:ph type="body" idx="1"/>
          </p:nvPr>
        </p:nvSpPr>
        <p:spPr>
          <a:xfrm>
            <a:off x="685800" y="4400550"/>
            <a:ext cx="5486400" cy="3600450"/>
          </a:xfrm>
          <a:prstGeom prst="rect">
            <a:avLst/>
          </a:prstGeom>
          <a:noFill/>
          <a:ln>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endParaRPr lang="zh-CN" altLang="en-US"/>
          </a:p>
        </p:txBody>
      </p:sp>
      <p:sp>
        <p:nvSpPr>
          <p:cNvPr id="49155" name="灯片编号占位符 3"/>
          <p:cNvSpPr>
            <a:spLocks noGrp="1"/>
          </p:cNvSpPr>
          <p:nvPr>
            <p:ph type="sldNum"/>
          </p:nvPr>
        </p:nvSpPr>
        <p:spPr>
          <a:xfrm>
            <a:off x="3884613" y="8685213"/>
            <a:ext cx="2971800" cy="458787"/>
          </a:xfrm>
          <a:prstGeom prst="rect">
            <a:avLst/>
          </a:prstGeom>
          <a:noFill/>
          <a:ln>
            <a:noFill/>
            <a:miter lim="800000"/>
          </a:ln>
        </p:spPr>
        <p:txBody>
          <a:bodyPr vert="horz"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64EA34ED-87B9-4BD4-8BA9-4B84C2FF3074}" type="slidenum">
              <a:rPr lang="zh-CN" altLang="en-US" sz="1200">
                <a:latin typeface="Arial" pitchFamily="34" charset="0"/>
                <a:ea typeface="宋体" panose="02010600030101010101" pitchFamily="2" charset="-122"/>
              </a:rPr>
              <a:t>5</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1201" name="幻灯片图像占位符 1"/>
          <p:cNvSpPr>
            <a:spLocks noGrp="1" noRot="1" noChangeAspect="1"/>
          </p:cNvSpPr>
          <p:nvPr>
            <p:ph type="sldImg" idx="4294967295"/>
          </p:nvPr>
        </p:nvSpPr>
        <p:spPr>
          <a:xfrm>
            <a:off x="1371600" y="1143000"/>
            <a:ext cx="4114800" cy="3086100"/>
          </a:xfrm>
          <a:prstGeom prst="rect">
            <a:avLst/>
          </a:prstGeom>
          <a:noFill/>
          <a:ln w="12700">
            <a:round/>
          </a:ln>
        </p:spPr>
      </p:sp>
      <p:sp>
        <p:nvSpPr>
          <p:cNvPr id="51202" name="文本占位符 2"/>
          <p:cNvSpPr>
            <a:spLocks noGrp="1"/>
          </p:cNvSpPr>
          <p:nvPr>
            <p:ph type="body" idx="1"/>
          </p:nvPr>
        </p:nvSpPr>
        <p:spPr>
          <a:xfrm>
            <a:off x="685800" y="4400550"/>
            <a:ext cx="5486400" cy="3600450"/>
          </a:xfrm>
          <a:prstGeom prst="rect">
            <a:avLst/>
          </a:prstGeom>
          <a:noFill/>
          <a:ln>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endParaRPr lang="zh-CN" altLang="en-US"/>
          </a:p>
        </p:txBody>
      </p:sp>
      <p:sp>
        <p:nvSpPr>
          <p:cNvPr id="51203" name="灯片编号占位符 3"/>
          <p:cNvSpPr>
            <a:spLocks noGrp="1"/>
          </p:cNvSpPr>
          <p:nvPr>
            <p:ph type="sldNum"/>
          </p:nvPr>
        </p:nvSpPr>
        <p:spPr>
          <a:xfrm>
            <a:off x="3884613" y="8685213"/>
            <a:ext cx="2971800" cy="458787"/>
          </a:xfrm>
          <a:prstGeom prst="rect">
            <a:avLst/>
          </a:prstGeom>
          <a:noFill/>
          <a:ln>
            <a:noFill/>
            <a:miter lim="800000"/>
          </a:ln>
        </p:spPr>
        <p:txBody>
          <a:bodyPr vert="horz"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3AEF7AAC-E190-4FCC-AD07-7E57D947CA5E}" type="slidenum">
              <a:rPr lang="zh-CN" altLang="en-US" sz="1200">
                <a:latin typeface="Arial" pitchFamily="34" charset="0"/>
                <a:ea typeface="宋体" panose="02010600030101010101" pitchFamily="2" charset="-122"/>
              </a:rPr>
              <a:t>6</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3249" name="幻灯片图像占位符 1"/>
          <p:cNvSpPr>
            <a:spLocks noGrp="1" noRot="1" noChangeAspect="1"/>
          </p:cNvSpPr>
          <p:nvPr>
            <p:ph type="sldImg" idx="4294967295"/>
          </p:nvPr>
        </p:nvSpPr>
        <p:spPr>
          <a:xfrm>
            <a:off x="1371600" y="1143000"/>
            <a:ext cx="4114800" cy="3086100"/>
          </a:xfrm>
          <a:prstGeom prst="rect">
            <a:avLst/>
          </a:prstGeom>
          <a:noFill/>
          <a:ln w="12700">
            <a:round/>
          </a:ln>
        </p:spPr>
      </p:sp>
      <p:sp>
        <p:nvSpPr>
          <p:cNvPr id="53250" name="备注占位符 2"/>
          <p:cNvSpPr>
            <a:spLocks noGrp="1"/>
          </p:cNvSpPr>
          <p:nvPr>
            <p:ph type="body" idx="1"/>
          </p:nvPr>
        </p:nvSpPr>
        <p:spPr>
          <a:xfrm>
            <a:off x="685800" y="4400550"/>
            <a:ext cx="5486400" cy="3600450"/>
          </a:xfrm>
          <a:prstGeom prst="rect">
            <a:avLst/>
          </a:prstGeom>
          <a:noFill/>
          <a:ln>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endParaRPr lang="zh-CN" altLang="en-US"/>
          </a:p>
        </p:txBody>
      </p:sp>
      <p:sp>
        <p:nvSpPr>
          <p:cNvPr id="53251" name="灯片编号占位符 3"/>
          <p:cNvSpPr>
            <a:spLocks noGrp="1"/>
          </p:cNvSpPr>
          <p:nvPr>
            <p:ph type="sldNum"/>
          </p:nvPr>
        </p:nvSpPr>
        <p:spPr>
          <a:xfrm>
            <a:off x="3884613" y="8685213"/>
            <a:ext cx="2971800" cy="458787"/>
          </a:xfrm>
          <a:prstGeom prst="rect">
            <a:avLst/>
          </a:prstGeom>
          <a:noFill/>
          <a:ln>
            <a:noFill/>
            <a:miter lim="800000"/>
          </a:ln>
        </p:spPr>
        <p:txBody>
          <a:bodyPr vert="horz"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8E90138E-3EBD-4ED6-9DBD-7D1C0FD7B2CB}" type="slidenum">
              <a:rPr lang="zh-CN" altLang="en-US" sz="1200">
                <a:latin typeface="Arial" pitchFamily="34" charset="0"/>
                <a:ea typeface="宋体" panose="02010600030101010101" pitchFamily="2" charset="-122"/>
              </a:rPr>
              <a:t>7</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5297" name="幻灯片图像占位符 1"/>
          <p:cNvSpPr>
            <a:spLocks noGrp="1" noRot="1" noChangeAspect="1"/>
          </p:cNvSpPr>
          <p:nvPr>
            <p:ph type="sldImg" idx="4294967295"/>
          </p:nvPr>
        </p:nvSpPr>
        <p:spPr>
          <a:xfrm>
            <a:off x="1371600" y="1143000"/>
            <a:ext cx="4114800" cy="3086100"/>
          </a:xfrm>
          <a:prstGeom prst="rect">
            <a:avLst/>
          </a:prstGeom>
          <a:noFill/>
          <a:ln w="12700">
            <a:round/>
          </a:ln>
        </p:spPr>
      </p:sp>
      <p:sp>
        <p:nvSpPr>
          <p:cNvPr id="55298" name="备注占位符 2"/>
          <p:cNvSpPr>
            <a:spLocks noGrp="1"/>
          </p:cNvSpPr>
          <p:nvPr>
            <p:ph type="body" idx="1"/>
          </p:nvPr>
        </p:nvSpPr>
        <p:spPr>
          <a:xfrm>
            <a:off x="685800" y="4400550"/>
            <a:ext cx="5486400" cy="3600450"/>
          </a:xfrm>
          <a:prstGeom prst="rect">
            <a:avLst/>
          </a:prstGeom>
          <a:noFill/>
          <a:ln>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endParaRPr lang="zh-CN" altLang="en-US"/>
          </a:p>
        </p:txBody>
      </p:sp>
      <p:sp>
        <p:nvSpPr>
          <p:cNvPr id="55299" name="灯片编号占位符 3"/>
          <p:cNvSpPr>
            <a:spLocks noGrp="1"/>
          </p:cNvSpPr>
          <p:nvPr>
            <p:ph type="sldNum"/>
          </p:nvPr>
        </p:nvSpPr>
        <p:spPr>
          <a:xfrm>
            <a:off x="3884613" y="8685213"/>
            <a:ext cx="2971800" cy="458787"/>
          </a:xfrm>
          <a:prstGeom prst="rect">
            <a:avLst/>
          </a:prstGeom>
          <a:noFill/>
          <a:ln>
            <a:noFill/>
            <a:miter lim="800000"/>
          </a:ln>
        </p:spPr>
        <p:txBody>
          <a:bodyPr vert="horz"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17ACF54A-3252-4DE6-9886-862C7A21806A}" type="slidenum">
              <a:rPr lang="zh-CN" altLang="en-US" sz="1200">
                <a:latin typeface="Arial" pitchFamily="34" charset="0"/>
                <a:ea typeface="宋体" panose="02010600030101010101" pitchFamily="2" charset="-122"/>
              </a:rPr>
              <a:t>8</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7345" name="幻灯片图像占位符 1"/>
          <p:cNvSpPr>
            <a:spLocks noGrp="1" noRot="1" noChangeAspect="1"/>
          </p:cNvSpPr>
          <p:nvPr>
            <p:ph type="sldImg" idx="4294967295"/>
          </p:nvPr>
        </p:nvSpPr>
        <p:spPr>
          <a:xfrm>
            <a:off x="1371600" y="1143000"/>
            <a:ext cx="4114800" cy="3086100"/>
          </a:xfrm>
          <a:prstGeom prst="rect">
            <a:avLst/>
          </a:prstGeom>
          <a:noFill/>
          <a:ln w="12700">
            <a:round/>
          </a:ln>
        </p:spPr>
      </p:sp>
      <p:sp>
        <p:nvSpPr>
          <p:cNvPr id="57346" name="备注占位符 2"/>
          <p:cNvSpPr>
            <a:spLocks noGrp="1"/>
          </p:cNvSpPr>
          <p:nvPr>
            <p:ph type="body" idx="1"/>
          </p:nvPr>
        </p:nvSpPr>
        <p:spPr>
          <a:xfrm>
            <a:off x="685800" y="4400550"/>
            <a:ext cx="5486400" cy="3600450"/>
          </a:xfrm>
          <a:prstGeom prst="rect">
            <a:avLst/>
          </a:prstGeom>
          <a:noFill/>
          <a:ln>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endParaRPr lang="zh-CN" altLang="en-US"/>
          </a:p>
        </p:txBody>
      </p:sp>
      <p:sp>
        <p:nvSpPr>
          <p:cNvPr id="57347" name="灯片编号占位符 3"/>
          <p:cNvSpPr>
            <a:spLocks noGrp="1"/>
          </p:cNvSpPr>
          <p:nvPr>
            <p:ph type="sldNum"/>
          </p:nvPr>
        </p:nvSpPr>
        <p:spPr>
          <a:xfrm>
            <a:off x="3884613" y="8685213"/>
            <a:ext cx="2971800" cy="458787"/>
          </a:xfrm>
          <a:prstGeom prst="rect">
            <a:avLst/>
          </a:prstGeom>
          <a:noFill/>
          <a:ln>
            <a:noFill/>
            <a:miter lim="800000"/>
          </a:ln>
        </p:spPr>
        <p:txBody>
          <a:bodyPr vert="horz"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07D5BD87-9125-4C07-AEAA-1C52EC50C4EF}" type="slidenum">
              <a:rPr lang="zh-CN" altLang="en-US" sz="1200">
                <a:latin typeface="Arial" pitchFamily="34" charset="0"/>
                <a:ea typeface="宋体" panose="02010600030101010101" pitchFamily="2" charset="-122"/>
              </a:rPr>
              <a:t>9</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393" name="幻灯片图像占位符 1"/>
          <p:cNvSpPr>
            <a:spLocks noGrp="1" noRot="1" noChangeAspect="1"/>
          </p:cNvSpPr>
          <p:nvPr>
            <p:ph type="sldImg" idx="4294967295"/>
          </p:nvPr>
        </p:nvSpPr>
        <p:spPr>
          <a:xfrm>
            <a:off x="1371600" y="1143000"/>
            <a:ext cx="4114800" cy="3086100"/>
          </a:xfrm>
          <a:prstGeom prst="rect">
            <a:avLst/>
          </a:prstGeom>
          <a:noFill/>
          <a:ln w="12700">
            <a:round/>
          </a:ln>
        </p:spPr>
      </p:sp>
      <p:sp>
        <p:nvSpPr>
          <p:cNvPr id="59394" name="备注占位符 2"/>
          <p:cNvSpPr>
            <a:spLocks noGrp="1"/>
          </p:cNvSpPr>
          <p:nvPr>
            <p:ph type="body" idx="1"/>
          </p:nvPr>
        </p:nvSpPr>
        <p:spPr>
          <a:xfrm>
            <a:off x="685800" y="4400550"/>
            <a:ext cx="5486400" cy="3600450"/>
          </a:xfrm>
          <a:prstGeom prst="rect">
            <a:avLst/>
          </a:prstGeom>
          <a:noFill/>
          <a:ln>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endParaRPr lang="zh-CN" altLang="en-US"/>
          </a:p>
        </p:txBody>
      </p:sp>
      <p:sp>
        <p:nvSpPr>
          <p:cNvPr id="59395" name="灯片编号占位符 3"/>
          <p:cNvSpPr>
            <a:spLocks noGrp="1"/>
          </p:cNvSpPr>
          <p:nvPr>
            <p:ph type="sldNum"/>
          </p:nvPr>
        </p:nvSpPr>
        <p:spPr>
          <a:xfrm>
            <a:off x="3884613" y="8685213"/>
            <a:ext cx="2971800" cy="458787"/>
          </a:xfrm>
          <a:prstGeom prst="rect">
            <a:avLst/>
          </a:prstGeom>
          <a:noFill/>
          <a:ln>
            <a:noFill/>
            <a:miter lim="800000"/>
          </a:ln>
        </p:spPr>
        <p:txBody>
          <a:bodyPr vert="horz"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9A38111E-BACF-4AAC-A7CB-8E1C119F2A1A}" type="slidenum">
              <a:rPr lang="zh-CN" altLang="en-US" sz="1200">
                <a:latin typeface="Arial" pitchFamily="34" charset="0"/>
                <a:ea typeface="宋体" panose="02010600030101010101" pitchFamily="2" charset="-122"/>
              </a:rPr>
              <a:t>10</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1441" name="幻灯片图像占位符 1"/>
          <p:cNvSpPr>
            <a:spLocks noGrp="1" noRot="1" noChangeAspect="1"/>
          </p:cNvSpPr>
          <p:nvPr>
            <p:ph type="sldImg" idx="4294967295"/>
          </p:nvPr>
        </p:nvSpPr>
        <p:spPr>
          <a:xfrm>
            <a:off x="1371600" y="1143000"/>
            <a:ext cx="4114800" cy="3086100"/>
          </a:xfrm>
          <a:prstGeom prst="rect">
            <a:avLst/>
          </a:prstGeom>
          <a:noFill/>
          <a:ln w="12700">
            <a:round/>
          </a:ln>
        </p:spPr>
      </p:sp>
      <p:sp>
        <p:nvSpPr>
          <p:cNvPr id="61442" name="备注占位符 2"/>
          <p:cNvSpPr>
            <a:spLocks noGrp="1"/>
          </p:cNvSpPr>
          <p:nvPr>
            <p:ph type="body" idx="1"/>
          </p:nvPr>
        </p:nvSpPr>
        <p:spPr>
          <a:xfrm>
            <a:off x="685800" y="4400550"/>
            <a:ext cx="5486400" cy="3600450"/>
          </a:xfrm>
          <a:prstGeom prst="rect">
            <a:avLst/>
          </a:prstGeom>
          <a:noFill/>
          <a:ln>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endParaRPr lang="zh-CN" altLang="en-US"/>
          </a:p>
        </p:txBody>
      </p:sp>
      <p:sp>
        <p:nvSpPr>
          <p:cNvPr id="61443" name="灯片编号占位符 3"/>
          <p:cNvSpPr>
            <a:spLocks noGrp="1"/>
          </p:cNvSpPr>
          <p:nvPr>
            <p:ph type="sldNum"/>
          </p:nvPr>
        </p:nvSpPr>
        <p:spPr>
          <a:xfrm>
            <a:off x="3884613" y="8685213"/>
            <a:ext cx="2971800" cy="458787"/>
          </a:xfrm>
          <a:prstGeom prst="rect">
            <a:avLst/>
          </a:prstGeom>
          <a:noFill/>
          <a:ln>
            <a:noFill/>
            <a:miter lim="800000"/>
          </a:ln>
        </p:spPr>
        <p:txBody>
          <a:bodyPr vert="horz"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679C3F7F-FDD8-4630-969F-3BCAB9027270}" type="slidenum">
              <a:rPr lang="zh-CN" altLang="en-US" sz="1200">
                <a:latin typeface="Arial" pitchFamily="34" charset="0"/>
                <a:ea typeface="宋体" panose="02010600030101010101" pitchFamily="2" charset="-122"/>
              </a:rPr>
              <a:t>11</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3489" name="幻灯片图像占位符 1"/>
          <p:cNvSpPr>
            <a:spLocks noGrp="1" noRot="1" noChangeAspect="1"/>
          </p:cNvSpPr>
          <p:nvPr>
            <p:ph type="sldImg" idx="4294967295"/>
          </p:nvPr>
        </p:nvSpPr>
        <p:spPr>
          <a:xfrm>
            <a:off x="1371600" y="1143000"/>
            <a:ext cx="4114800" cy="3086100"/>
          </a:xfrm>
          <a:prstGeom prst="rect">
            <a:avLst/>
          </a:prstGeom>
          <a:noFill/>
          <a:ln w="12700">
            <a:round/>
          </a:ln>
        </p:spPr>
      </p:sp>
      <p:sp>
        <p:nvSpPr>
          <p:cNvPr id="63490" name="备注占位符 2"/>
          <p:cNvSpPr>
            <a:spLocks noGrp="1"/>
          </p:cNvSpPr>
          <p:nvPr>
            <p:ph type="body" idx="1"/>
          </p:nvPr>
        </p:nvSpPr>
        <p:spPr>
          <a:xfrm>
            <a:off x="685800" y="4400550"/>
            <a:ext cx="5486400" cy="3600450"/>
          </a:xfrm>
          <a:prstGeom prst="rect">
            <a:avLst/>
          </a:prstGeom>
          <a:noFill/>
          <a:ln>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endParaRPr lang="zh-CN" altLang="en-US"/>
          </a:p>
        </p:txBody>
      </p:sp>
      <p:sp>
        <p:nvSpPr>
          <p:cNvPr id="63491" name="灯片编号占位符 3"/>
          <p:cNvSpPr>
            <a:spLocks noGrp="1"/>
          </p:cNvSpPr>
          <p:nvPr>
            <p:ph type="sldNum"/>
          </p:nvPr>
        </p:nvSpPr>
        <p:spPr>
          <a:xfrm>
            <a:off x="3884613" y="8685213"/>
            <a:ext cx="2971800" cy="458787"/>
          </a:xfrm>
          <a:prstGeom prst="rect">
            <a:avLst/>
          </a:prstGeom>
          <a:noFill/>
          <a:ln>
            <a:noFill/>
            <a:miter lim="800000"/>
          </a:ln>
        </p:spPr>
        <p:txBody>
          <a:bodyPr vert="horz"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73B10AE1-43F5-49EE-AC63-39D29F9F3B26}" type="slidenum">
              <a:rPr lang="zh-CN" altLang="en-US" sz="1200">
                <a:latin typeface="Arial" pitchFamily="34" charset="0"/>
                <a:ea typeface="宋体" panose="02010600030101010101" pitchFamily="2" charset="-122"/>
              </a:rPr>
              <a:t>12</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537" name="幻灯片图像占位符 1"/>
          <p:cNvSpPr>
            <a:spLocks noGrp="1" noRot="1" noChangeAspect="1"/>
          </p:cNvSpPr>
          <p:nvPr>
            <p:ph type="sldImg" idx="4294967295"/>
          </p:nvPr>
        </p:nvSpPr>
        <p:spPr>
          <a:xfrm>
            <a:off x="1371600" y="1143000"/>
            <a:ext cx="4114800" cy="3086100"/>
          </a:xfrm>
          <a:prstGeom prst="rect">
            <a:avLst/>
          </a:prstGeom>
          <a:noFill/>
          <a:ln w="12700">
            <a:round/>
          </a:ln>
        </p:spPr>
      </p:sp>
      <p:sp>
        <p:nvSpPr>
          <p:cNvPr id="65538" name="备注占位符 2"/>
          <p:cNvSpPr>
            <a:spLocks noGrp="1"/>
          </p:cNvSpPr>
          <p:nvPr>
            <p:ph type="body" idx="1"/>
          </p:nvPr>
        </p:nvSpPr>
        <p:spPr>
          <a:xfrm>
            <a:off x="685800" y="4400550"/>
            <a:ext cx="5486400" cy="3600450"/>
          </a:xfrm>
          <a:prstGeom prst="rect">
            <a:avLst/>
          </a:prstGeom>
          <a:noFill/>
          <a:ln>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endParaRPr lang="zh-CN" altLang="en-US"/>
          </a:p>
        </p:txBody>
      </p:sp>
      <p:sp>
        <p:nvSpPr>
          <p:cNvPr id="65539" name="灯片编号占位符 3"/>
          <p:cNvSpPr>
            <a:spLocks noGrp="1"/>
          </p:cNvSpPr>
          <p:nvPr>
            <p:ph type="sldNum"/>
          </p:nvPr>
        </p:nvSpPr>
        <p:spPr>
          <a:xfrm>
            <a:off x="3884613" y="8685213"/>
            <a:ext cx="2971800" cy="458787"/>
          </a:xfrm>
          <a:prstGeom prst="rect">
            <a:avLst/>
          </a:prstGeom>
          <a:noFill/>
          <a:ln>
            <a:noFill/>
            <a:miter lim="800000"/>
          </a:ln>
        </p:spPr>
        <p:txBody>
          <a:bodyPr vert="horz"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375F51A9-5DE0-40AA-B609-165EADA46792}" type="slidenum">
              <a:rPr lang="zh-CN" altLang="en-US" sz="1200">
                <a:latin typeface="Arial" pitchFamily="34" charset="0"/>
                <a:ea typeface="宋体" panose="02010600030101010101" pitchFamily="2" charset="-122"/>
              </a:rPr>
              <a:t>13</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7585" name="幻灯片图像占位符 1"/>
          <p:cNvSpPr>
            <a:spLocks noGrp="1" noRot="1" noChangeAspect="1"/>
          </p:cNvSpPr>
          <p:nvPr>
            <p:ph type="sldImg" idx="4294967295"/>
          </p:nvPr>
        </p:nvSpPr>
        <p:spPr>
          <a:xfrm>
            <a:off x="1371600" y="1143000"/>
            <a:ext cx="4114800" cy="3086100"/>
          </a:xfrm>
          <a:prstGeom prst="rect">
            <a:avLst/>
          </a:prstGeom>
          <a:noFill/>
          <a:ln w="12700">
            <a:round/>
          </a:ln>
        </p:spPr>
      </p:sp>
      <p:sp>
        <p:nvSpPr>
          <p:cNvPr id="67586" name="备注占位符 2"/>
          <p:cNvSpPr>
            <a:spLocks noGrp="1"/>
          </p:cNvSpPr>
          <p:nvPr>
            <p:ph type="body" idx="1"/>
          </p:nvPr>
        </p:nvSpPr>
        <p:spPr>
          <a:xfrm>
            <a:off x="685800" y="4400550"/>
            <a:ext cx="5486400" cy="3600450"/>
          </a:xfrm>
          <a:prstGeom prst="rect">
            <a:avLst/>
          </a:prstGeom>
          <a:noFill/>
          <a:ln>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endParaRPr lang="zh-CN" altLang="en-US"/>
          </a:p>
        </p:txBody>
      </p:sp>
      <p:sp>
        <p:nvSpPr>
          <p:cNvPr id="67587" name="灯片编号占位符 3"/>
          <p:cNvSpPr>
            <a:spLocks noGrp="1"/>
          </p:cNvSpPr>
          <p:nvPr>
            <p:ph type="sldNum"/>
          </p:nvPr>
        </p:nvSpPr>
        <p:spPr>
          <a:xfrm>
            <a:off x="3884613" y="8685213"/>
            <a:ext cx="2971800" cy="458787"/>
          </a:xfrm>
          <a:prstGeom prst="rect">
            <a:avLst/>
          </a:prstGeom>
          <a:noFill/>
          <a:ln>
            <a:noFill/>
            <a:miter lim="800000"/>
          </a:ln>
        </p:spPr>
        <p:txBody>
          <a:bodyPr vert="horz"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69F91A9F-4399-45BB-8CED-D74584F4F0F6}" type="slidenum">
              <a:rPr lang="zh-CN" altLang="en-US" sz="1200">
                <a:latin typeface="Arial" pitchFamily="34" charset="0"/>
                <a:ea typeface="宋体" panose="02010600030101010101" pitchFamily="2" charset="-122"/>
              </a:rPr>
              <a:t>14</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633" name="幻灯片图像占位符 1"/>
          <p:cNvSpPr>
            <a:spLocks noGrp="1" noRot="1" noChangeAspect="1"/>
          </p:cNvSpPr>
          <p:nvPr>
            <p:ph type="sldImg" idx="4294967295"/>
          </p:nvPr>
        </p:nvSpPr>
        <p:spPr>
          <a:xfrm>
            <a:off x="1371600" y="1143000"/>
            <a:ext cx="4114800" cy="3086100"/>
          </a:xfrm>
          <a:prstGeom prst="rect">
            <a:avLst/>
          </a:prstGeom>
          <a:noFill/>
          <a:ln w="12700">
            <a:round/>
          </a:ln>
        </p:spPr>
      </p:sp>
      <p:sp>
        <p:nvSpPr>
          <p:cNvPr id="69634" name="备注占位符 2"/>
          <p:cNvSpPr>
            <a:spLocks noGrp="1"/>
          </p:cNvSpPr>
          <p:nvPr>
            <p:ph type="body" idx="1"/>
          </p:nvPr>
        </p:nvSpPr>
        <p:spPr>
          <a:xfrm>
            <a:off x="685800" y="4400550"/>
            <a:ext cx="5486400" cy="3600450"/>
          </a:xfrm>
          <a:prstGeom prst="rect">
            <a:avLst/>
          </a:prstGeom>
          <a:noFill/>
          <a:ln>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endParaRPr lang="zh-CN" altLang="en-US"/>
          </a:p>
        </p:txBody>
      </p:sp>
      <p:sp>
        <p:nvSpPr>
          <p:cNvPr id="69635" name="灯片编号占位符 3"/>
          <p:cNvSpPr>
            <a:spLocks noGrp="1"/>
          </p:cNvSpPr>
          <p:nvPr>
            <p:ph type="sldNum"/>
          </p:nvPr>
        </p:nvSpPr>
        <p:spPr>
          <a:xfrm>
            <a:off x="3884613" y="8685213"/>
            <a:ext cx="2971800" cy="458787"/>
          </a:xfrm>
          <a:prstGeom prst="rect">
            <a:avLst/>
          </a:prstGeom>
          <a:noFill/>
          <a:ln>
            <a:noFill/>
            <a:miter lim="800000"/>
          </a:ln>
        </p:spPr>
        <p:txBody>
          <a:bodyPr vert="horz"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F151C74C-A6D4-4567-83FD-3CEEB8CEEBAA}" type="slidenum">
              <a:rPr lang="zh-CN" altLang="en-US" sz="1200">
                <a:latin typeface="Arial" pitchFamily="34" charset="0"/>
                <a:ea typeface="宋体" panose="02010600030101010101" pitchFamily="2" charset="-122"/>
              </a:rPr>
              <a:t>15</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681" name="幻灯片图像占位符 1"/>
          <p:cNvSpPr>
            <a:spLocks noGrp="1" noRot="1" noChangeAspect="1"/>
          </p:cNvSpPr>
          <p:nvPr>
            <p:ph type="sldImg" idx="4294967295"/>
          </p:nvPr>
        </p:nvSpPr>
        <p:spPr>
          <a:xfrm>
            <a:off x="1371600" y="1143000"/>
            <a:ext cx="4114800" cy="3086100"/>
          </a:xfrm>
          <a:prstGeom prst="rect">
            <a:avLst/>
          </a:prstGeom>
          <a:noFill/>
          <a:ln w="12700">
            <a:round/>
          </a:ln>
        </p:spPr>
      </p:sp>
      <p:sp>
        <p:nvSpPr>
          <p:cNvPr id="71682" name="备注占位符 2"/>
          <p:cNvSpPr>
            <a:spLocks noGrp="1"/>
          </p:cNvSpPr>
          <p:nvPr>
            <p:ph type="body" idx="1"/>
          </p:nvPr>
        </p:nvSpPr>
        <p:spPr>
          <a:xfrm>
            <a:off x="685800" y="4400550"/>
            <a:ext cx="5486400" cy="3600450"/>
          </a:xfrm>
          <a:prstGeom prst="rect">
            <a:avLst/>
          </a:prstGeom>
          <a:noFill/>
          <a:ln>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endParaRPr lang="zh-CN" altLang="en-US"/>
          </a:p>
        </p:txBody>
      </p:sp>
      <p:sp>
        <p:nvSpPr>
          <p:cNvPr id="71683" name="灯片编号占位符 3"/>
          <p:cNvSpPr>
            <a:spLocks noGrp="1"/>
          </p:cNvSpPr>
          <p:nvPr>
            <p:ph type="sldNum"/>
          </p:nvPr>
        </p:nvSpPr>
        <p:spPr>
          <a:xfrm>
            <a:off x="3884613" y="8685213"/>
            <a:ext cx="2971800" cy="458787"/>
          </a:xfrm>
          <a:prstGeom prst="rect">
            <a:avLst/>
          </a:prstGeom>
          <a:noFill/>
          <a:ln>
            <a:noFill/>
            <a:miter lim="800000"/>
          </a:ln>
        </p:spPr>
        <p:txBody>
          <a:bodyPr vert="horz"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35FC5566-0B49-42DD-B01A-8A38C16FDA68}" type="slidenum">
              <a:rPr lang="zh-CN" altLang="en-US" sz="1200">
                <a:latin typeface="Arial" pitchFamily="34" charset="0"/>
                <a:ea typeface="宋体" panose="02010600030101010101" pitchFamily="2" charset="-122"/>
              </a:rPr>
              <a:t>16</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3729" name="幻灯片图像占位符 1"/>
          <p:cNvSpPr>
            <a:spLocks noGrp="1" noRot="1" noChangeAspect="1"/>
          </p:cNvSpPr>
          <p:nvPr>
            <p:ph type="sldImg" idx="4294967295"/>
          </p:nvPr>
        </p:nvSpPr>
        <p:spPr>
          <a:xfrm>
            <a:off x="1371600" y="1143000"/>
            <a:ext cx="4114800" cy="3086100"/>
          </a:xfrm>
          <a:prstGeom prst="rect">
            <a:avLst/>
          </a:prstGeom>
          <a:noFill/>
          <a:ln w="12700">
            <a:round/>
          </a:ln>
        </p:spPr>
      </p:sp>
      <p:sp>
        <p:nvSpPr>
          <p:cNvPr id="73730" name="备注占位符 2"/>
          <p:cNvSpPr>
            <a:spLocks noGrp="1"/>
          </p:cNvSpPr>
          <p:nvPr>
            <p:ph type="body" idx="1"/>
          </p:nvPr>
        </p:nvSpPr>
        <p:spPr>
          <a:xfrm>
            <a:off x="685800" y="4400550"/>
            <a:ext cx="5486400" cy="3600450"/>
          </a:xfrm>
          <a:prstGeom prst="rect">
            <a:avLst/>
          </a:prstGeom>
          <a:noFill/>
          <a:ln>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endParaRPr lang="zh-CN" altLang="en-US"/>
          </a:p>
        </p:txBody>
      </p:sp>
      <p:sp>
        <p:nvSpPr>
          <p:cNvPr id="73731" name="灯片编号占位符 3"/>
          <p:cNvSpPr>
            <a:spLocks noGrp="1"/>
          </p:cNvSpPr>
          <p:nvPr>
            <p:ph type="sldNum"/>
          </p:nvPr>
        </p:nvSpPr>
        <p:spPr>
          <a:xfrm>
            <a:off x="3884613" y="8685213"/>
            <a:ext cx="2971800" cy="458787"/>
          </a:xfrm>
          <a:prstGeom prst="rect">
            <a:avLst/>
          </a:prstGeom>
          <a:noFill/>
          <a:ln>
            <a:noFill/>
            <a:miter lim="800000"/>
          </a:ln>
        </p:spPr>
        <p:txBody>
          <a:bodyPr vert="horz"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7C913C5E-7D8B-453F-905B-24BF0AD6A7AC}" type="slidenum">
              <a:rPr lang="zh-CN" altLang="en-US" sz="1200">
                <a:latin typeface="Arial" pitchFamily="34" charset="0"/>
                <a:ea typeface="宋体" panose="02010600030101010101" pitchFamily="2" charset="-122"/>
              </a:rPr>
              <a:t>17</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777" name="幻灯片图像占位符 1"/>
          <p:cNvSpPr>
            <a:spLocks noGrp="1" noRot="1" noChangeAspect="1"/>
          </p:cNvSpPr>
          <p:nvPr>
            <p:ph type="sldImg" idx="4294967295"/>
          </p:nvPr>
        </p:nvSpPr>
        <p:spPr>
          <a:xfrm>
            <a:off x="1371600" y="1143000"/>
            <a:ext cx="4114800" cy="3086100"/>
          </a:xfrm>
          <a:prstGeom prst="rect">
            <a:avLst/>
          </a:prstGeom>
          <a:noFill/>
          <a:ln w="12700">
            <a:round/>
          </a:ln>
        </p:spPr>
      </p:sp>
      <p:sp>
        <p:nvSpPr>
          <p:cNvPr id="75778" name="备注占位符 2"/>
          <p:cNvSpPr>
            <a:spLocks noGrp="1"/>
          </p:cNvSpPr>
          <p:nvPr>
            <p:ph type="body" idx="1"/>
          </p:nvPr>
        </p:nvSpPr>
        <p:spPr>
          <a:xfrm>
            <a:off x="685800" y="4400550"/>
            <a:ext cx="5486400" cy="3600450"/>
          </a:xfrm>
          <a:prstGeom prst="rect">
            <a:avLst/>
          </a:prstGeom>
          <a:noFill/>
          <a:ln>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endParaRPr lang="zh-CN" altLang="en-US"/>
          </a:p>
        </p:txBody>
      </p:sp>
      <p:sp>
        <p:nvSpPr>
          <p:cNvPr id="75779" name="灯片编号占位符 3"/>
          <p:cNvSpPr>
            <a:spLocks noGrp="1"/>
          </p:cNvSpPr>
          <p:nvPr>
            <p:ph type="sldNum"/>
          </p:nvPr>
        </p:nvSpPr>
        <p:spPr>
          <a:xfrm>
            <a:off x="3884613" y="8685213"/>
            <a:ext cx="2971800" cy="458787"/>
          </a:xfrm>
          <a:prstGeom prst="rect">
            <a:avLst/>
          </a:prstGeom>
          <a:noFill/>
          <a:ln>
            <a:noFill/>
            <a:miter lim="800000"/>
          </a:ln>
        </p:spPr>
        <p:txBody>
          <a:bodyPr vert="horz"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9D09D7B4-BE5E-4F96-8318-7103DD63853E}" type="slidenum">
              <a:rPr lang="zh-CN" altLang="en-US" sz="1200">
                <a:latin typeface="Arial" pitchFamily="34" charset="0"/>
                <a:ea typeface="宋体" panose="02010600030101010101" pitchFamily="2" charset="-122"/>
              </a:rPr>
              <a:t>18</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825" name="幻灯片图像占位符 1"/>
          <p:cNvSpPr>
            <a:spLocks noGrp="1" noRot="1" noChangeAspect="1"/>
          </p:cNvSpPr>
          <p:nvPr>
            <p:ph type="sldImg" idx="4294967295"/>
          </p:nvPr>
        </p:nvSpPr>
        <p:spPr>
          <a:xfrm>
            <a:off x="1371600" y="1143000"/>
            <a:ext cx="4114800" cy="3086100"/>
          </a:xfrm>
          <a:prstGeom prst="rect">
            <a:avLst/>
          </a:prstGeom>
          <a:noFill/>
          <a:ln w="12700">
            <a:round/>
          </a:ln>
        </p:spPr>
      </p:sp>
      <p:sp>
        <p:nvSpPr>
          <p:cNvPr id="77826" name="备注占位符 2"/>
          <p:cNvSpPr>
            <a:spLocks noGrp="1"/>
          </p:cNvSpPr>
          <p:nvPr>
            <p:ph type="body" idx="1"/>
          </p:nvPr>
        </p:nvSpPr>
        <p:spPr>
          <a:xfrm>
            <a:off x="685800" y="4400550"/>
            <a:ext cx="5486400" cy="3600450"/>
          </a:xfrm>
          <a:prstGeom prst="rect">
            <a:avLst/>
          </a:prstGeom>
          <a:noFill/>
          <a:ln>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endParaRPr lang="zh-CN" altLang="en-US"/>
          </a:p>
        </p:txBody>
      </p:sp>
      <p:sp>
        <p:nvSpPr>
          <p:cNvPr id="77827" name="灯片编号占位符 3"/>
          <p:cNvSpPr>
            <a:spLocks noGrp="1"/>
          </p:cNvSpPr>
          <p:nvPr>
            <p:ph type="sldNum"/>
          </p:nvPr>
        </p:nvSpPr>
        <p:spPr>
          <a:xfrm>
            <a:off x="3884613" y="8685213"/>
            <a:ext cx="2971800" cy="458787"/>
          </a:xfrm>
          <a:prstGeom prst="rect">
            <a:avLst/>
          </a:prstGeom>
          <a:noFill/>
          <a:ln>
            <a:noFill/>
            <a:miter lim="800000"/>
          </a:ln>
        </p:spPr>
        <p:txBody>
          <a:bodyPr vert="horz"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E0568D84-5945-44BF-9D74-A715852E6334}" type="slidenum">
              <a:rPr lang="zh-CN" altLang="en-US" sz="1200">
                <a:latin typeface="Arial" pitchFamily="34" charset="0"/>
                <a:ea typeface="宋体" panose="02010600030101010101" pitchFamily="2" charset="-122"/>
              </a:rPr>
              <a:t>19</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9873" name="幻灯片图像占位符 1"/>
          <p:cNvSpPr>
            <a:spLocks noGrp="1" noRot="1" noChangeAspect="1"/>
          </p:cNvSpPr>
          <p:nvPr>
            <p:ph type="sldImg" idx="4294967295"/>
          </p:nvPr>
        </p:nvSpPr>
        <p:spPr>
          <a:xfrm>
            <a:off x="1371600" y="1143000"/>
            <a:ext cx="4114800" cy="3086100"/>
          </a:xfrm>
          <a:prstGeom prst="rect">
            <a:avLst/>
          </a:prstGeom>
          <a:noFill/>
          <a:ln w="12700">
            <a:round/>
          </a:ln>
        </p:spPr>
      </p:sp>
      <p:sp>
        <p:nvSpPr>
          <p:cNvPr id="79874" name="备注占位符 2"/>
          <p:cNvSpPr>
            <a:spLocks noGrp="1"/>
          </p:cNvSpPr>
          <p:nvPr>
            <p:ph type="body" idx="1"/>
          </p:nvPr>
        </p:nvSpPr>
        <p:spPr>
          <a:xfrm>
            <a:off x="685800" y="4400550"/>
            <a:ext cx="5486400" cy="3600450"/>
          </a:xfrm>
          <a:prstGeom prst="rect">
            <a:avLst/>
          </a:prstGeom>
          <a:noFill/>
          <a:ln>
            <a:miter lim="800000"/>
          </a:ln>
        </p:spPr>
        <p:txBody>
          <a:bodyPr vert="horz"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a:ea typeface="宋体" panose="02010600030101010101" pitchFamily="2" charset="-122"/>
              </a:defRPr>
            </a:lvl5pPr>
          </a:lstStyle>
          <a:p>
            <a:pPr lvl="0"/>
            <a:endParaRPr lang="zh-CN" altLang="en-US"/>
          </a:p>
        </p:txBody>
      </p:sp>
      <p:sp>
        <p:nvSpPr>
          <p:cNvPr id="79875" name="灯片编号占位符 3"/>
          <p:cNvSpPr>
            <a:spLocks noGrp="1"/>
          </p:cNvSpPr>
          <p:nvPr>
            <p:ph type="sldNum"/>
          </p:nvPr>
        </p:nvSpPr>
        <p:spPr>
          <a:xfrm>
            <a:off x="3884613" y="8685213"/>
            <a:ext cx="2971800" cy="458787"/>
          </a:xfrm>
          <a:prstGeom prst="rect">
            <a:avLst/>
          </a:prstGeom>
          <a:noFill/>
          <a:ln>
            <a:noFill/>
            <a:miter lim="800000"/>
          </a:ln>
        </p:spPr>
        <p:txBody>
          <a:bodyPr vert="horz" lIns="91440" tIns="45720" rIns="91440" bIns="45720" anchor="b"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EA27C237-EC2D-4CDC-8D1D-2CB97AD2121C}" type="slidenum">
              <a:rPr lang="zh-CN" altLang="en-US" sz="1200">
                <a:latin typeface="Arial" pitchFamily="34" charset="0"/>
                <a:ea typeface="宋体" panose="02010600030101010101" pitchFamily="2" charset="-122"/>
              </a:rPr>
              <a:t>20</a:t>
            </a:fld>
            <a:endParaRPr lang="zh-CN" altLang="en-US" sz="1200">
              <a:latin typeface="Arial" pitchFamily="34" charset="0"/>
              <a:ea typeface="宋体" panose="02010600030101010101" pitchFamily="2" charset="-122"/>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7.xml" /><Relationship Id="rId11"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tags" Target="../tags/tag4.xml" /><Relationship Id="rId8" Type="http://schemas.openxmlformats.org/officeDocument/2006/relationships/tags" Target="../tags/tag5.xml"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image" Target="../media/image4.png" /><Relationship Id="rId3" Type="http://schemas.openxmlformats.org/officeDocument/2006/relationships/tags" Target="../tags/tag9.xml" /><Relationship Id="rId4" Type="http://schemas.openxmlformats.org/officeDocument/2006/relationships/image" Target="../media/image5.png" /><Relationship Id="rId5" Type="http://schemas.openxmlformats.org/officeDocument/2006/relationships/tags" Target="../tags/tag10.xml" /><Relationship Id="rId6" Type="http://schemas.openxmlformats.org/officeDocument/2006/relationships/tags" Target="../tags/tag11.xml" /><Relationship Id="rId7" Type="http://schemas.openxmlformats.org/officeDocument/2006/relationships/tags" Target="../tags/tag12.xml" /><Relationship Id="rId8" Type="http://schemas.openxmlformats.org/officeDocument/2006/relationships/tags" Target="../tags/tag13.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4.xml" /><Relationship Id="rId2" Type="http://schemas.openxmlformats.org/officeDocument/2006/relationships/image" Target="../media/image6.png"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image" Target="../media/image4.png" /><Relationship Id="rId3" Type="http://schemas.openxmlformats.org/officeDocument/2006/relationships/tags" Target="../tags/tag20.xml" /><Relationship Id="rId4" Type="http://schemas.openxmlformats.org/officeDocument/2006/relationships/image" Target="../media/image5.png"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tags" Target="../tags/tag24.xml" /><Relationship Id="rId9"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5.xml" /><Relationship Id="rId2" Type="http://schemas.openxmlformats.org/officeDocument/2006/relationships/image" Target="../media/image4.png" /><Relationship Id="rId3" Type="http://schemas.openxmlformats.org/officeDocument/2006/relationships/tags" Target="../tags/tag26.xml" /><Relationship Id="rId4" Type="http://schemas.openxmlformats.org/officeDocument/2006/relationships/image" Target="../media/image5.png"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7.png"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image" Target="../media/image4.png" /><Relationship Id="rId3" Type="http://schemas.openxmlformats.org/officeDocument/2006/relationships/tags" Target="../tags/tag41.xml" /><Relationship Id="rId4" Type="http://schemas.openxmlformats.org/officeDocument/2006/relationships/image" Target="../media/image5.png"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6.xml" /><Relationship Id="rId2" Type="http://schemas.openxmlformats.org/officeDocument/2006/relationships/image" Target="../media/image4.png" /><Relationship Id="rId3" Type="http://schemas.openxmlformats.org/officeDocument/2006/relationships/tags" Target="../tags/tag47.xml" /><Relationship Id="rId4" Type="http://schemas.openxmlformats.org/officeDocument/2006/relationships/image" Target="../media/image5.png"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tags" Target="../tags/tag51.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image" Target="../media/image4.png" /><Relationship Id="rId3" Type="http://schemas.openxmlformats.org/officeDocument/2006/relationships/tags" Target="../tags/tag53.xml" /><Relationship Id="rId4" Type="http://schemas.openxmlformats.org/officeDocument/2006/relationships/image" Target="../media/image5.png"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64.xml" /><Relationship Id="rId11" Type="http://schemas.openxmlformats.org/officeDocument/2006/relationships/slideMaster" Target="../slideMasters/slideMaster2.xml" /><Relationship Id="rId2" Type="http://schemas.openxmlformats.org/officeDocument/2006/relationships/tags" Target="../tags/tag58.xml" /><Relationship Id="rId3" Type="http://schemas.openxmlformats.org/officeDocument/2006/relationships/image" Target="../media/image3.png" /><Relationship Id="rId4" Type="http://schemas.openxmlformats.org/officeDocument/2006/relationships/tags" Target="../tags/tag59.xml" /><Relationship Id="rId5" Type="http://schemas.openxmlformats.org/officeDocument/2006/relationships/image" Target="../media/image1.png"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tags" Target="../tags/tag62.xml" /><Relationship Id="rId9" Type="http://schemas.openxmlformats.org/officeDocument/2006/relationships/tags" Target="../tags/tag63.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65.xml" /><Relationship Id="rId3" Type="http://schemas.openxmlformats.org/officeDocument/2006/relationships/image" Target="../media/image5.png"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slideMaster" Target="../slideMasters/slideMaster2.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image" Target="../media/image5.png"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tags" Target="../tags/tag76.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77.xml" /><Relationship Id="rId10"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image" Target="../media/image10.png"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84.xml" /><Relationship Id="rId2" Type="http://schemas.openxmlformats.org/officeDocument/2006/relationships/image" Target="../media/image11.png" /><Relationship Id="rId3" Type="http://schemas.openxmlformats.org/officeDocument/2006/relationships/tags" Target="../tags/tag85.xml" /><Relationship Id="rId4" Type="http://schemas.openxmlformats.org/officeDocument/2006/relationships/image" Target="../media/image12.png"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image" Target="../media/image10.png"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95.xml" /><Relationship Id="rId2" Type="http://schemas.openxmlformats.org/officeDocument/2006/relationships/image" Target="../media/image5.png"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13.png" /><Relationship Id="rId2" Type="http://schemas.openxmlformats.org/officeDocument/2006/relationships/tags" Target="../tags/tag100.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118.xml" /><Relationship Id="rId11" Type="http://schemas.openxmlformats.org/officeDocument/2006/relationships/slideMaster" Target="../slideMasters/slideMaster3.xml" /><Relationship Id="rId2" Type="http://schemas.openxmlformats.org/officeDocument/2006/relationships/tags" Target="../tags/tag112.xml" /><Relationship Id="rId3" Type="http://schemas.openxmlformats.org/officeDocument/2006/relationships/image" Target="../media/image2.png" /><Relationship Id="rId4" Type="http://schemas.openxmlformats.org/officeDocument/2006/relationships/tags" Target="../tags/tag113.xml" /><Relationship Id="rId5" Type="http://schemas.openxmlformats.org/officeDocument/2006/relationships/image" Target="../media/image3.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image" Target="../media/image4.png" /><Relationship Id="rId3" Type="http://schemas.openxmlformats.org/officeDocument/2006/relationships/tags" Target="../tags/tag120.xml" /><Relationship Id="rId4" Type="http://schemas.openxmlformats.org/officeDocument/2006/relationships/image" Target="../media/image5.png" /><Relationship Id="rId5" Type="http://schemas.openxmlformats.org/officeDocument/2006/relationships/tags" Target="../tags/tag121.xml" /><Relationship Id="rId6" Type="http://schemas.openxmlformats.org/officeDocument/2006/relationships/tags" Target="../tags/tag122.xml" /><Relationship Id="rId7" Type="http://schemas.openxmlformats.org/officeDocument/2006/relationships/tags" Target="../tags/tag123.xml" /><Relationship Id="rId8" Type="http://schemas.openxmlformats.org/officeDocument/2006/relationships/tags" Target="../tags/tag124.xml" /><Relationship Id="rId9"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25.xml" /><Relationship Id="rId2" Type="http://schemas.openxmlformats.org/officeDocument/2006/relationships/image" Target="../media/image6.png" /><Relationship Id="rId3" Type="http://schemas.openxmlformats.org/officeDocument/2006/relationships/tags" Target="../tags/tag126.xml" /><Relationship Id="rId4" Type="http://schemas.openxmlformats.org/officeDocument/2006/relationships/tags" Target="../tags/tag127.xml" /><Relationship Id="rId5" Type="http://schemas.openxmlformats.org/officeDocument/2006/relationships/tags" Target="../tags/tag128.xml" /><Relationship Id="rId6" Type="http://schemas.openxmlformats.org/officeDocument/2006/relationships/tags" Target="../tags/tag129.xml" /><Relationship Id="rId7"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130.xml" /><Relationship Id="rId2" Type="http://schemas.openxmlformats.org/officeDocument/2006/relationships/image" Target="../media/image4.png" /><Relationship Id="rId3" Type="http://schemas.openxmlformats.org/officeDocument/2006/relationships/tags" Target="../tags/tag131.xml" /><Relationship Id="rId4" Type="http://schemas.openxmlformats.org/officeDocument/2006/relationships/image" Target="../media/image5.png" /><Relationship Id="rId5" Type="http://schemas.openxmlformats.org/officeDocument/2006/relationships/tags" Target="../tags/tag132.xml" /><Relationship Id="rId6" Type="http://schemas.openxmlformats.org/officeDocument/2006/relationships/tags" Target="../tags/tag133.xml" /><Relationship Id="rId7" Type="http://schemas.openxmlformats.org/officeDocument/2006/relationships/tags" Target="../tags/tag134.xml" /><Relationship Id="rId8" Type="http://schemas.openxmlformats.org/officeDocument/2006/relationships/tags" Target="../tags/tag135.xml" /><Relationship Id="rId9"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136.xml" /><Relationship Id="rId2" Type="http://schemas.openxmlformats.org/officeDocument/2006/relationships/image" Target="../media/image4.png" /><Relationship Id="rId3" Type="http://schemas.openxmlformats.org/officeDocument/2006/relationships/tags" Target="../tags/tag137.xml" /><Relationship Id="rId4" Type="http://schemas.openxmlformats.org/officeDocument/2006/relationships/image" Target="../media/image5.png"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7.png"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image" Target="../media/image4.png" /><Relationship Id="rId3" Type="http://schemas.openxmlformats.org/officeDocument/2006/relationships/tags" Target="../tags/tag152.xml" /><Relationship Id="rId4" Type="http://schemas.openxmlformats.org/officeDocument/2006/relationships/image" Target="../media/image5.png"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157.xml" /><Relationship Id="rId2" Type="http://schemas.openxmlformats.org/officeDocument/2006/relationships/image" Target="../media/image4.png" /><Relationship Id="rId3" Type="http://schemas.openxmlformats.org/officeDocument/2006/relationships/tags" Target="../tags/tag158.xml" /><Relationship Id="rId4" Type="http://schemas.openxmlformats.org/officeDocument/2006/relationships/image" Target="../media/image5.png"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tags" Target="../tags/tag161.xml" /><Relationship Id="rId8" Type="http://schemas.openxmlformats.org/officeDocument/2006/relationships/tags" Target="../tags/tag162.xml" /><Relationship Id="rId9"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163.xml" /><Relationship Id="rId2" Type="http://schemas.openxmlformats.org/officeDocument/2006/relationships/image" Target="../media/image4.png" /><Relationship Id="rId3" Type="http://schemas.openxmlformats.org/officeDocument/2006/relationships/tags" Target="../tags/tag164.xml" /><Relationship Id="rId4" Type="http://schemas.openxmlformats.org/officeDocument/2006/relationships/image" Target="../media/image5.png"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slideMaster" Target="../slideMasters/slideMaster3.xml" /></Relationships>
</file>

<file path=ppt/slideLayouts/_rels/slideLayout40.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175.xml" /><Relationship Id="rId11" Type="http://schemas.openxmlformats.org/officeDocument/2006/relationships/slideMaster" Target="../slideMasters/slideMaster3.xml" /><Relationship Id="rId2" Type="http://schemas.openxmlformats.org/officeDocument/2006/relationships/tags" Target="../tags/tag169.xml" /><Relationship Id="rId3" Type="http://schemas.openxmlformats.org/officeDocument/2006/relationships/image" Target="../media/image3.png" /><Relationship Id="rId4" Type="http://schemas.openxmlformats.org/officeDocument/2006/relationships/tags" Target="../tags/tag170.xml" /><Relationship Id="rId5" Type="http://schemas.openxmlformats.org/officeDocument/2006/relationships/image" Target="../media/image1.png"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Layouts/_rels/slideLayout41.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176.xml" /><Relationship Id="rId3" Type="http://schemas.openxmlformats.org/officeDocument/2006/relationships/image" Target="../media/image5.png"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slideMaster" Target="../slideMasters/slideMaster3.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slideMaster" Target="../slideMasters/slideMaster3.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image" Target="../media/image5.png" /><Relationship Id="rId5" Type="http://schemas.openxmlformats.org/officeDocument/2006/relationships/tags" Target="../tags/tag183.xml" /><Relationship Id="rId6" Type="http://schemas.openxmlformats.org/officeDocument/2006/relationships/tags" Target="../tags/tag184.xml" /><Relationship Id="rId7" Type="http://schemas.openxmlformats.org/officeDocument/2006/relationships/tags" Target="../tags/tag185.xml" /><Relationship Id="rId8" Type="http://schemas.openxmlformats.org/officeDocument/2006/relationships/tags" Target="../tags/tag186.xml" /><Relationship Id="rId9" Type="http://schemas.openxmlformats.org/officeDocument/2006/relationships/tags" Target="../tags/tag187.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188.xml" /><Relationship Id="rId10" Type="http://schemas.openxmlformats.org/officeDocument/2006/relationships/slideMaster" Target="../slideMasters/slideMaster3.xml" /><Relationship Id="rId2" Type="http://schemas.openxmlformats.org/officeDocument/2006/relationships/image" Target="../media/image9.png" /><Relationship Id="rId3" Type="http://schemas.openxmlformats.org/officeDocument/2006/relationships/tags" Target="../tags/tag189.xml" /><Relationship Id="rId4" Type="http://schemas.openxmlformats.org/officeDocument/2006/relationships/tags" Target="../tags/tag190.xml" /><Relationship Id="rId5" Type="http://schemas.openxmlformats.org/officeDocument/2006/relationships/image" Target="../media/image10.png"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Layouts/_rels/slideLayout44.xml.rels>&#65279;<?xml version="1.0" encoding="utf-8" standalone="yes"?><Relationships xmlns="http://schemas.openxmlformats.org/package/2006/relationships"><Relationship Id="rId1" Type="http://schemas.openxmlformats.org/officeDocument/2006/relationships/tags" Target="../tags/tag195.xml" /><Relationship Id="rId2" Type="http://schemas.openxmlformats.org/officeDocument/2006/relationships/image" Target="../media/image11.png" /><Relationship Id="rId3" Type="http://schemas.openxmlformats.org/officeDocument/2006/relationships/tags" Target="../tags/tag196.xml" /><Relationship Id="rId4" Type="http://schemas.openxmlformats.org/officeDocument/2006/relationships/image" Target="../media/image12.png"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tags" Target="../tags/tag199.xml" /><Relationship Id="rId8" Type="http://schemas.openxmlformats.org/officeDocument/2006/relationships/tags" Target="../tags/tag200.xml" /><Relationship Id="rId9" Type="http://schemas.openxmlformats.org/officeDocument/2006/relationships/slideMaster" Target="../slideMasters/slideMaster3.xml" /></Relationships>
</file>

<file path=ppt/slideLayouts/_rels/slideLayout45.xml.rels>&#65279;<?xml version="1.0" encoding="utf-8" standalone="yes"?><Relationships xmlns="http://schemas.openxmlformats.org/package/2006/relationships"><Relationship Id="rId1" Type="http://schemas.openxmlformats.org/officeDocument/2006/relationships/tags" Target="../tags/tag201.xml" /><Relationship Id="rId2" Type="http://schemas.openxmlformats.org/officeDocument/2006/relationships/image" Target="../media/image10.png" /><Relationship Id="rId3" Type="http://schemas.openxmlformats.org/officeDocument/2006/relationships/tags" Target="../tags/tag202.xml" /><Relationship Id="rId4" Type="http://schemas.openxmlformats.org/officeDocument/2006/relationships/tags" Target="../tags/tag203.xml" /><Relationship Id="rId5" Type="http://schemas.openxmlformats.org/officeDocument/2006/relationships/tags" Target="../tags/tag204.xml" /><Relationship Id="rId6" Type="http://schemas.openxmlformats.org/officeDocument/2006/relationships/tags" Target="../tags/tag205.xml" /><Relationship Id="rId7" Type="http://schemas.openxmlformats.org/officeDocument/2006/relationships/slideMaster" Target="../slideMasters/slideMaster3.xml" /></Relationships>
</file>

<file path=ppt/slideLayouts/_rels/slideLayout46.xml.rels>&#65279;<?xml version="1.0" encoding="utf-8" standalone="yes"?><Relationships xmlns="http://schemas.openxmlformats.org/package/2006/relationships"><Relationship Id="rId1" Type="http://schemas.openxmlformats.org/officeDocument/2006/relationships/tags" Target="../tags/tag206.xml" /><Relationship Id="rId2" Type="http://schemas.openxmlformats.org/officeDocument/2006/relationships/image" Target="../media/image5.png"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slideMaster" Target="../slideMasters/slideMaster3.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13.png"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8A7580-7B19-487C-A210-C77697C22E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9D66C6-35AE-4896-9228-1B829B193C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2F948C-D227-4B86-8292-3B2C260F16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C167C1-E7F1-480B-A29E-C07F3F3BF3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8C706A-7E55-48A7-89A3-3046BF9504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895731-237E-429E-8261-82849ACDC2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F09202-55B1-4393-9BC9-933A01BCE5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F403BF-E299-4AAB-B507-ED4E748E59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99376B-2D9D-4BD9-AD50-62B81A07E7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026645-7B1D-48FA-9745-52448F64E2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C8ED62-4D92-4A21-B8A6-FFF503B17F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bg>
      <p:bgPr>
        <a:solidFill>
          <a:schemeClr val="tx2"/>
        </a:solidFill>
        <a:effectLst/>
      </p:bgPr>
    </p:bg>
    <p:spTree>
      <p:nvGrpSpPr>
        <p:cNvPr id="1" name=""/>
        <p:cNvGrpSpPr/>
        <p:nvPr/>
      </p:nvGrpSpPr>
      <p:grpSpPr/>
      <p:pic>
        <p:nvPicPr>
          <p:cNvPr id="4099" name="图片 5"/>
          <p:cNvPicPr>
            <a:picLocks noChangeAspect="1"/>
          </p:cNvPicPr>
          <p:nvPr>
            <p:custDataLst>
              <p:tags r:id="rId2"/>
            </p:custDataLst>
          </p:nvPr>
        </p:nvPicPr>
        <p:blipFill>
          <a:blip r:embed="rId1"/>
          <a:stretch>
            <a:fillRect/>
          </a:stretch>
        </p:blipFill>
        <p:spPr>
          <a:xfrm>
            <a:off x="1390650" y="1252538"/>
            <a:ext cx="6362700" cy="4379912"/>
          </a:xfrm>
          <a:prstGeom prst="rect">
            <a:avLst/>
          </a:prstGeom>
          <a:noFill/>
          <a:ln>
            <a:noFill/>
            <a:miter lim="800000"/>
          </a:ln>
        </p:spPr>
      </p:pic>
      <p:pic>
        <p:nvPicPr>
          <p:cNvPr id="4100" name="图片 3"/>
          <p:cNvPicPr>
            <a:picLocks noChangeAspect="1"/>
          </p:cNvPicPr>
          <p:nvPr>
            <p:custDataLst>
              <p:tags r:id="rId4"/>
            </p:custDataLst>
          </p:nvPr>
        </p:nvPicPr>
        <p:blipFill>
          <a:blip r:embed="rId3"/>
          <a:stretch>
            <a:fillRect/>
          </a:stretch>
        </p:blipFill>
        <p:spPr>
          <a:xfrm>
            <a:off x="6592888" y="3867150"/>
            <a:ext cx="2428875" cy="2428875"/>
          </a:xfrm>
          <a:prstGeom prst="rect">
            <a:avLst/>
          </a:prstGeom>
          <a:noFill/>
          <a:ln>
            <a:noFill/>
            <a:miter lim="800000"/>
          </a:ln>
        </p:spPr>
      </p:pic>
      <p:pic>
        <p:nvPicPr>
          <p:cNvPr id="4101" name="图片 6"/>
          <p:cNvPicPr>
            <a:picLocks noChangeAspect="1"/>
          </p:cNvPicPr>
          <p:nvPr>
            <p:custDataLst>
              <p:tags r:id="rId6"/>
            </p:custDataLst>
          </p:nvPr>
        </p:nvPicPr>
        <p:blipFill>
          <a:blip r:embed="rId5"/>
          <a:stretch>
            <a:fillRect/>
          </a:stretch>
        </p:blipFill>
        <p:spPr>
          <a:xfrm>
            <a:off x="203200" y="706438"/>
            <a:ext cx="3036888" cy="3035300"/>
          </a:xfrm>
          <a:prstGeom prst="rect">
            <a:avLst/>
          </a:prstGeom>
          <a:noFill/>
          <a:ln>
            <a:noFill/>
            <a:miter lim="800000"/>
          </a:ln>
        </p:spPr>
      </p:pic>
      <p:sp>
        <p:nvSpPr>
          <p:cNvPr id="4102" name="Freeform 10"/>
          <p:cNvSpPr/>
          <p:nvPr userDrawn="1">
            <p:custDataLst>
              <p:tags r:id="rId7"/>
            </p:custDataLst>
          </p:nvPr>
        </p:nvSpPr>
        <p:spPr bwMode="auto">
          <a:xfrm>
            <a:off x="2228244" y="2182381"/>
            <a:ext cx="4687216" cy="2930302"/>
          </a:xfrm>
          <a:custGeom>
            <a:gdLst>
              <a:gd name="T0" fmla="*/ 73 w 1877"/>
              <a:gd name="T1" fmla="*/ 64 h 1172"/>
              <a:gd name="T2" fmla="*/ 1175 w 1877"/>
              <a:gd name="T3" fmla="*/ 77 h 1172"/>
              <a:gd name="T4" fmla="*/ 1762 w 1877"/>
              <a:gd name="T5" fmla="*/ 215 h 1172"/>
              <a:gd name="T6" fmla="*/ 1819 w 1877"/>
              <a:gd name="T7" fmla="*/ 844 h 1172"/>
              <a:gd name="T8" fmla="*/ 1299 w 1877"/>
              <a:gd name="T9" fmla="*/ 909 h 1172"/>
              <a:gd name="T10" fmla="*/ 1429 w 1877"/>
              <a:gd name="T11" fmla="*/ 1172 h 1172"/>
              <a:gd name="T12" fmla="*/ 912 w 1877"/>
              <a:gd name="T13" fmla="*/ 934 h 1172"/>
              <a:gd name="T14" fmla="*/ 281 w 1877"/>
              <a:gd name="T15" fmla="*/ 918 h 1172"/>
              <a:gd name="T16" fmla="*/ 16 w 1877"/>
              <a:gd name="T17" fmla="*/ 599 h 1172"/>
              <a:gd name="T18" fmla="*/ 60 w 1877"/>
              <a:gd name="T19" fmla="*/ 89 h 1172"/>
              <a:gd name="T20" fmla="*/ 73 w 1877"/>
              <a:gd name="T21" fmla="*/ 64 h 11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876" h="1172">
                <a:moveTo>
                  <a:pt x="73" y="64"/>
                </a:moveTo>
                <a:cubicBezTo>
                  <a:pt x="375" y="54"/>
                  <a:pt x="836" y="76"/>
                  <a:pt x="1175" y="77"/>
                </a:cubicBezTo>
                <a:cubicBezTo>
                  <a:pt x="1406" y="82"/>
                  <a:pt x="1670" y="0"/>
                  <a:pt x="1762" y="215"/>
                </a:cubicBezTo>
                <a:cubicBezTo>
                  <a:pt x="1801" y="299"/>
                  <a:pt x="1877" y="769"/>
                  <a:pt x="1819" y="844"/>
                </a:cubicBezTo>
                <a:cubicBezTo>
                  <a:pt x="1749" y="955"/>
                  <a:pt x="1408" y="906"/>
                  <a:pt x="1299" y="909"/>
                </a:cubicBezTo>
                <a:cubicBezTo>
                  <a:pt x="1338" y="993"/>
                  <a:pt x="1390" y="1076"/>
                  <a:pt x="1429" y="1172"/>
                </a:cubicBezTo>
                <a:cubicBezTo>
                  <a:pt x="1221" y="1118"/>
                  <a:pt x="1119" y="964"/>
                  <a:pt x="912" y="934"/>
                </a:cubicBezTo>
                <a:cubicBezTo>
                  <a:pt x="718" y="916"/>
                  <a:pt x="488" y="924"/>
                  <a:pt x="281" y="918"/>
                </a:cubicBezTo>
                <a:cubicBezTo>
                  <a:pt x="51" y="914"/>
                  <a:pt x="0" y="855"/>
                  <a:pt x="16" y="599"/>
                </a:cubicBezTo>
                <a:cubicBezTo>
                  <a:pt x="35" y="429"/>
                  <a:pt x="37" y="265"/>
                  <a:pt x="60" y="89"/>
                </a:cubicBezTo>
                <a:lnTo>
                  <a:pt x="73" y="64"/>
                </a:lnTo>
                <a:close/>
              </a:path>
            </a:pathLst>
          </a:custGeom>
          <a:solidFill>
            <a:schemeClr val="bg1"/>
          </a:solidFill>
          <a:ln w="57150">
            <a:solidFill>
              <a:srgbClr val="FFFFFF"/>
            </a:solidFill>
            <a:round/>
          </a:ln>
        </p:spPr>
        <p:txBody>
          <a:bodyPr wrap="square" lIns="68580" tIns="34290" rIns="68580" bIns="3429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endParaRPr lang="zh-CN" altLang="en-US" sz="1300">
              <a:solidFill>
                <a:srgbClr val="25232B"/>
              </a:solidFill>
              <a:latin typeface="Arial" pitchFamily="34" charset="0"/>
              <a:ea typeface="宋体" panose="02010600030101010101" pitchFamily="2" charset="-122"/>
            </a:endParaRPr>
          </a:p>
        </p:txBody>
      </p:sp>
      <p:sp>
        <p:nvSpPr>
          <p:cNvPr id="2" name="标题 1"/>
          <p:cNvSpPr>
            <a:spLocks noGrp="1"/>
          </p:cNvSpPr>
          <p:nvPr>
            <p:ph type="ctrTitle" hasCustomPrompt="1"/>
          </p:nvPr>
        </p:nvSpPr>
        <p:spPr>
          <a:xfrm>
            <a:off x="2434590" y="2363629"/>
            <a:ext cx="4249103" cy="1284923"/>
          </a:xfrm>
        </p:spPr>
        <p:txBody>
          <a:bodyPr lIns="90000" tIns="46800" rIns="90000" bIns="0" anchor="b" anchorCtr="0">
            <a:normAutofit/>
          </a:bodyPr>
          <a:lstStyle>
            <a:lvl1pPr algn="ctr">
              <a:defRPr sz="6000" spc="600" baseline="0">
                <a:solidFill>
                  <a:schemeClr val="tx1">
                    <a:lumMod val="85000"/>
                    <a:lumOff val="15000"/>
                  </a:schemeClr>
                </a:solidFill>
                <a:latin typeface="Arial" pitchFamily="34" charset="0"/>
                <a:ea typeface="汉仪乐喵体W" panose="00020600040101010101" charset="-122"/>
              </a:defRPr>
            </a:lvl1pPr>
          </a:lstStyle>
          <a:p>
            <a:pPr fontAlgn="auto"/>
            <a:r>
              <a:rPr lang="zh-CN" altLang="en-US" strike="noStrike" noProof="1"/>
              <a:t>编辑标题</a:t>
            </a:r>
            <a:endParaRPr lang="zh-CN" altLang="en-US" strike="noStrike" noProof="1"/>
          </a:p>
        </p:txBody>
      </p:sp>
      <p:sp>
        <p:nvSpPr>
          <p:cNvPr id="3" name="副标题 2"/>
          <p:cNvSpPr>
            <a:spLocks noGrp="1"/>
          </p:cNvSpPr>
          <p:nvPr>
            <p:ph type="subTitle" idx="1" hasCustomPrompt="1"/>
          </p:nvPr>
        </p:nvSpPr>
        <p:spPr>
          <a:xfrm>
            <a:off x="2434590" y="3989467"/>
            <a:ext cx="4249579" cy="478631"/>
          </a:xfrm>
        </p:spPr>
        <p:txBody>
          <a:bodyPr lIns="90000" tIns="0" rIns="90000" bIns="46800" anchor="t" anchorCtr="0">
            <a:normAutofit/>
          </a:bodyPr>
          <a:lstStyle>
            <a:lvl1pPr marL="0" indent="0" algn="ctr" eaLnBrk="1" fontAlgn="auto" latinLnBrk="0" hangingPunct="1">
              <a:lnSpc>
                <a:spcPct val="100000"/>
              </a:lnSpc>
              <a:buNone/>
              <a:defRPr sz="1800" u="none" strike="noStrike" kern="1200" cap="none" spc="200" normalizeH="0" baseline="0">
                <a:solidFill>
                  <a:schemeClr val="tx1">
                    <a:lumMod val="85000"/>
                    <a:lumOff val="15000"/>
                  </a:schemeClr>
                </a:solidFill>
                <a:uFillTx/>
                <a:latin typeface="Arial" pitchFamily="34" charset="0"/>
                <a:ea typeface="幼圆" charset="-122"/>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auto"/>
            <a:r>
              <a:rPr lang="zh-CN" altLang="en-US" strike="noStrike" noProof="1"/>
              <a:t>单击此处编辑副标题</a:t>
            </a:r>
            <a:endParaRPr lang="zh-CN" altLang="en-US" strike="noStrike" noProof="1"/>
          </a:p>
        </p:txBody>
      </p:sp>
      <p:sp>
        <p:nvSpPr>
          <p:cNvPr id="4105" name="日期占位符 15"/>
          <p:cNvSpPr>
            <a:spLocks noGrp="1"/>
          </p:cNvSpPr>
          <p:nvPr>
            <p:ph type="dt" sz="half" idx="10"/>
            <p:custDataLst>
              <p:tags r:id="rId8"/>
            </p:custDataLst>
          </p:nvPr>
        </p:nvSpPr>
        <p:spPr>
          <a:xfrm>
            <a:off x="659807"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6A035688-497F-4D87-908C-2C6292E1F558}"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4106" name="页脚占位符 16"/>
          <p:cNvSpPr>
            <a:spLocks noGrp="1"/>
          </p:cNvSpPr>
          <p:nvPr>
            <p:ph type="ftr" sz="quarter" idx="11"/>
            <p:custDataLst>
              <p:tags r:id="rId9"/>
            </p:custDataLst>
          </p:nvPr>
        </p:nvSpPr>
        <p:spPr>
          <a:xfrm>
            <a:off x="3087000" y="6389433"/>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4107" name="灯片编号占位符 17"/>
          <p:cNvSpPr>
            <a:spLocks noGrp="1"/>
          </p:cNvSpPr>
          <p:nvPr>
            <p:ph type="sldNum" sz="quarter" idx="12"/>
            <p:custDataLst>
              <p:tags r:id="rId10"/>
            </p:custDataLst>
          </p:nvPr>
        </p:nvSpPr>
        <p:spPr>
          <a:xfrm>
            <a:off x="6457950"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3AC03B5A-D81A-4847-BF53-B013266888BE}"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2"/>
        </a:solidFill>
        <a:effectLst/>
      </p:bgPr>
    </p:bg>
    <p:spTree>
      <p:nvGrpSpPr>
        <p:cNvPr id="1" name=""/>
        <p:cNvGrpSpPr/>
        <p:nvPr/>
      </p:nvGrpSpPr>
      <p:grpSpPr/>
      <p:grpSp>
        <p:nvGrpSpPr>
          <p:cNvPr id="5123" name="组合 6"/>
          <p:cNvGrpSpPr/>
          <p:nvPr>
            <p:custDataLst>
              <p:tags r:id="rId1"/>
            </p:custDataLst>
          </p:nvPr>
        </p:nvGrpSpPr>
        <p:grpSpPr>
          <a:xfrm>
            <a:off x="127000" y="177800"/>
            <a:ext cx="9158288" cy="6772275"/>
            <a:chOff x="170180" y="177165"/>
            <a:chExt cx="12211050" cy="6773545"/>
          </a:xfrm>
        </p:grpSpPr>
        <p:pic>
          <p:nvPicPr>
            <p:cNvPr id="5124" name="图片 7"/>
            <p:cNvPicPr>
              <a:picLocks noChangeAspect="1"/>
            </p:cNvPicPr>
            <p:nvPr>
              <p:custDataLst>
                <p:tags r:id="rId3"/>
              </p:custDataLst>
            </p:nvPr>
          </p:nvPicPr>
          <p:blipFill>
            <a:blip r:embed="rId2"/>
            <a:stretch>
              <a:fillRect/>
            </a:stretch>
          </p:blipFill>
          <p:spPr>
            <a:xfrm rot="5400000" flipH="1">
              <a:off x="170179" y="177164"/>
              <a:ext cx="1228725" cy="1228725"/>
            </a:xfrm>
            <a:prstGeom prst="rect">
              <a:avLst/>
            </a:prstGeom>
            <a:noFill/>
            <a:ln>
              <a:noFill/>
              <a:miter lim="800000"/>
            </a:ln>
          </p:spPr>
        </p:pic>
        <p:pic>
          <p:nvPicPr>
            <p:cNvPr id="5125" name="图片 8"/>
            <p:cNvPicPr>
              <a:picLocks noChangeAspect="1"/>
            </p:cNvPicPr>
            <p:nvPr>
              <p:custDataLst>
                <p:tags r:id="rId5"/>
              </p:custDataLst>
            </p:nvPr>
          </p:nvPicPr>
          <p:blipFill>
            <a:blip r:embed="rId4"/>
            <a:stretch>
              <a:fillRect/>
            </a:stretch>
          </p:blipFill>
          <p:spPr>
            <a:xfrm>
              <a:off x="11376660" y="6146165"/>
              <a:ext cx="1004570" cy="804545"/>
            </a:xfrm>
            <a:prstGeom prst="rect">
              <a:avLst/>
            </a:prstGeom>
            <a:noFill/>
            <a:ln>
              <a:noFill/>
              <a:miter lim="800000"/>
            </a:ln>
          </p:spPr>
        </p:pic>
      </p:grpSp>
      <p:sp>
        <p:nvSpPr>
          <p:cNvPr id="2" name="标题 1"/>
          <p:cNvSpPr>
            <a:spLocks noGrp="1"/>
          </p:cNvSpPr>
          <p:nvPr>
            <p:ph type="title"/>
          </p:nvPr>
        </p:nvSpPr>
        <p:spPr>
          <a:xfrm>
            <a:off x="502411" y="498479"/>
            <a:ext cx="8139178" cy="331473"/>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1800" b="1" i="0" u="none" strike="noStrike" kern="1200" cap="none" spc="200" normalizeH="0" baseline="0" noProof="1">
                <a:solidFill>
                  <a:schemeClr val="tx1">
                    <a:lumMod val="85000"/>
                    <a:lumOff val="15000"/>
                  </a:schemeClr>
                </a:solidFill>
                <a:uFillTx/>
                <a:latin typeface="Arial" pitchFamily="34" charset="0"/>
                <a:ea typeface="幼圆" charset="-122"/>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内容占位符 2"/>
          <p:cNvSpPr>
            <a:spLocks noGrp="1"/>
          </p:cNvSpPr>
          <p:nvPr>
            <p:ph idx="1"/>
          </p:nvPr>
        </p:nvSpPr>
        <p:spPr>
          <a:xfrm>
            <a:off x="502411" y="1626121"/>
            <a:ext cx="8139178" cy="4041680"/>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5128" name="日期占位符 3"/>
          <p:cNvSpPr>
            <a:spLocks noGrp="1"/>
          </p:cNvSpPr>
          <p:nvPr>
            <p:ph type="dt" sz="half" idx="10"/>
            <p:custDataLst>
              <p:tags r:id="rId6"/>
            </p:custDataLst>
          </p:nvPr>
        </p:nvSpPr>
        <p:spPr>
          <a:xfrm>
            <a:off x="659807"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C9ADD841-BC51-4A52-A38B-2619E137A834}"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5129" name="页脚占位符 4"/>
          <p:cNvSpPr>
            <a:spLocks noGrp="1"/>
          </p:cNvSpPr>
          <p:nvPr>
            <p:ph type="ftr" sz="quarter" idx="11"/>
            <p:custDataLst>
              <p:tags r:id="rId7"/>
            </p:custDataLst>
          </p:nvPr>
        </p:nvSpPr>
        <p:spPr>
          <a:xfrm>
            <a:off x="3087000" y="6389433"/>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5130" name="灯片编号占位符 5"/>
          <p:cNvSpPr>
            <a:spLocks noGrp="1"/>
          </p:cNvSpPr>
          <p:nvPr>
            <p:ph type="sldNum" sz="quarter" idx="12"/>
            <p:custDataLst>
              <p:tags r:id="rId8"/>
            </p:custDataLst>
          </p:nvPr>
        </p:nvSpPr>
        <p:spPr>
          <a:xfrm>
            <a:off x="6457950"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B22D47C6-AA3C-4CD9-9769-8BEC181CE469}"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cSld name="节标题">
    <p:bg>
      <p:bgPr>
        <a:solidFill>
          <a:schemeClr val="tx2"/>
        </a:solidFill>
        <a:effectLst/>
      </p:bgPr>
    </p:bg>
    <p:spTree>
      <p:nvGrpSpPr>
        <p:cNvPr id="1" name=""/>
        <p:cNvGrpSpPr/>
        <p:nvPr/>
      </p:nvGrpSpPr>
      <p:grpSpPr/>
      <p:sp>
        <p:nvSpPr>
          <p:cNvPr id="6147" name="任意多边形 6"/>
          <p:cNvSpPr/>
          <p:nvPr userDrawn="1">
            <p:custDataLst>
              <p:tags r:id="rId1"/>
            </p:custDataLst>
          </p:nvPr>
        </p:nvSpPr>
        <p:spPr>
          <a:xfrm>
            <a:off x="4713264" y="3670880"/>
            <a:ext cx="3880793" cy="1867108"/>
          </a:xfrm>
          <a:custGeom>
            <a:gdLst>
              <a:gd name="connsiteX0" fmla="*/ 47382 w 4707423"/>
              <a:gd name="connsiteY0" fmla="*/ 1657872 h 2489926"/>
              <a:gd name="connsiteX1" fmla="*/ 1037982 w 4707423"/>
              <a:gd name="connsiteY1" fmla="*/ 1143522 h 2489926"/>
              <a:gd name="connsiteX2" fmla="*/ 123582 w 4707423"/>
              <a:gd name="connsiteY2" fmla="*/ 2477022 h 2489926"/>
              <a:gd name="connsiteX3" fmla="*/ 4352682 w 4707423"/>
              <a:gd name="connsiteY3" fmla="*/ 191022 h 2489926"/>
              <a:gd name="connsiteX4" fmla="*/ 4181232 w 4707423"/>
              <a:gd name="connsiteY4" fmla="*/ 286272 h 2489926"/>
              <a:gd name="connsiteX0-1" fmla="*/ 0 w 5174391"/>
              <a:gd name="connsiteY0-2" fmla="*/ 1981722 h 2489477"/>
              <a:gd name="connsiteX1-3" fmla="*/ 1504950 w 5174391"/>
              <a:gd name="connsiteY1-4" fmla="*/ 1143522 h 2489477"/>
              <a:gd name="connsiteX2-5" fmla="*/ 590550 w 5174391"/>
              <a:gd name="connsiteY2-6" fmla="*/ 2477022 h 2489477"/>
              <a:gd name="connsiteX3-7" fmla="*/ 4819650 w 5174391"/>
              <a:gd name="connsiteY3-8" fmla="*/ 191022 h 2489477"/>
              <a:gd name="connsiteX4-9" fmla="*/ 4648200 w 5174391"/>
              <a:gd name="connsiteY4-10" fmla="*/ 286272 h 2489477"/>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5174391" h="2489477">
                <a:moveTo>
                  <a:pt x="0" y="1981722"/>
                </a:moveTo>
                <a:cubicBezTo>
                  <a:pt x="488950" y="1656284"/>
                  <a:pt x="1406525" y="1060972"/>
                  <a:pt x="1504950" y="1143522"/>
                </a:cubicBezTo>
                <a:cubicBezTo>
                  <a:pt x="1603375" y="1226072"/>
                  <a:pt x="38100" y="2635772"/>
                  <a:pt x="590550" y="2477022"/>
                </a:cubicBezTo>
                <a:cubicBezTo>
                  <a:pt x="1143000" y="2318272"/>
                  <a:pt x="4143375" y="556147"/>
                  <a:pt x="4819650" y="191022"/>
                </a:cubicBezTo>
                <a:cubicBezTo>
                  <a:pt x="5495925" y="-174103"/>
                  <a:pt x="5072062" y="56084"/>
                  <a:pt x="4648200" y="286272"/>
                </a:cubicBezTo>
              </a:path>
            </a:pathLst>
          </a:cu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300">
              <a:solidFill>
                <a:schemeClr val="bg1"/>
              </a:solidFill>
              <a:latin typeface="Century Gothic"/>
              <a:ea typeface="幼圆" charset="-122"/>
            </a:endParaRPr>
          </a:p>
        </p:txBody>
      </p:sp>
      <p:pic>
        <p:nvPicPr>
          <p:cNvPr id="6148" name="图片 7"/>
          <p:cNvPicPr>
            <a:picLocks noChangeAspect="1"/>
          </p:cNvPicPr>
          <p:nvPr>
            <p:custDataLst>
              <p:tags r:id="rId3"/>
            </p:custDataLst>
          </p:nvPr>
        </p:nvPicPr>
        <p:blipFill>
          <a:blip r:embed="rId2"/>
          <a:stretch>
            <a:fillRect/>
          </a:stretch>
        </p:blipFill>
        <p:spPr>
          <a:xfrm>
            <a:off x="644525" y="3140075"/>
            <a:ext cx="2039938" cy="1631950"/>
          </a:xfrm>
          <a:prstGeom prst="rect">
            <a:avLst/>
          </a:prstGeom>
          <a:noFill/>
          <a:ln>
            <a:noFill/>
            <a:miter lim="800000"/>
          </a:ln>
        </p:spPr>
      </p:pic>
      <p:sp>
        <p:nvSpPr>
          <p:cNvPr id="2" name="标题 1"/>
          <p:cNvSpPr>
            <a:spLocks noGrp="1"/>
          </p:cNvSpPr>
          <p:nvPr>
            <p:ph type="title" hasCustomPrompt="1"/>
          </p:nvPr>
        </p:nvSpPr>
        <p:spPr>
          <a:xfrm>
            <a:off x="2842260" y="3661410"/>
            <a:ext cx="3838575" cy="590550"/>
          </a:xfrm>
        </p:spPr>
        <p:txBody>
          <a:bodyPr lIns="90000" tIns="46800" rIns="90000" bIns="46800" anchor="t" anchorCtr="0">
            <a:normAutofit/>
          </a:bodyPr>
          <a:lstStyle>
            <a:lvl1pPr algn="ctr">
              <a:defRPr sz="2700" u="none" strike="noStrike" kern="1200" cap="none" spc="300" normalizeH="0" baseline="0">
                <a:solidFill>
                  <a:schemeClr val="bg1"/>
                </a:solidFill>
                <a:uFillTx/>
                <a:latin typeface="Arial" pitchFamily="34" charset="0"/>
                <a:ea typeface="汉仪乐喵体W" panose="00020600040101010101" charset="-122"/>
              </a:defRPr>
            </a:lvl1pPr>
          </a:lstStyle>
          <a:p>
            <a:pPr fontAlgn="auto"/>
            <a:r>
              <a:rPr lang="zh-CN" altLang="en-US" strike="noStrike" noProof="1"/>
              <a:t>单击此处编辑标题</a:t>
            </a:r>
            <a:endParaRPr lang="zh-CN" altLang="en-US" strike="noStrike" noProof="1"/>
          </a:p>
        </p:txBody>
      </p:sp>
      <p:sp>
        <p:nvSpPr>
          <p:cNvPr id="6151" name="日期占位符 3"/>
          <p:cNvSpPr>
            <a:spLocks noGrp="1"/>
          </p:cNvSpPr>
          <p:nvPr>
            <p:ph type="dt" sz="half" idx="10"/>
            <p:custDataLst>
              <p:tags r:id="rId4"/>
            </p:custDataLst>
          </p:nvPr>
        </p:nvSpPr>
        <p:spPr>
          <a:xfrm>
            <a:off x="659807"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C26D86E6-BFA9-4465-9923-33AE4CD922F8}"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6152" name="页脚占位符 4"/>
          <p:cNvSpPr>
            <a:spLocks noGrp="1"/>
          </p:cNvSpPr>
          <p:nvPr>
            <p:ph type="ftr" sz="quarter" idx="11"/>
            <p:custDataLst>
              <p:tags r:id="rId5"/>
            </p:custDataLst>
          </p:nvPr>
        </p:nvSpPr>
        <p:spPr>
          <a:xfrm>
            <a:off x="3087000" y="6389433"/>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6153" name="灯片编号占位符 5"/>
          <p:cNvSpPr>
            <a:spLocks noGrp="1"/>
          </p:cNvSpPr>
          <p:nvPr>
            <p:ph type="sldNum" sz="quarter" idx="12"/>
            <p:custDataLst>
              <p:tags r:id="rId6"/>
            </p:custDataLst>
          </p:nvPr>
        </p:nvSpPr>
        <p:spPr>
          <a:xfrm>
            <a:off x="6457950"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3553BD5E-F090-4C06-B928-8D1CCDC7949A}"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cSld name="两栏内容">
    <p:bg>
      <p:bgPr>
        <a:solidFill>
          <a:schemeClr val="bg2"/>
        </a:solidFill>
        <a:effectLst/>
      </p:bgPr>
    </p:bg>
    <p:spTree>
      <p:nvGrpSpPr>
        <p:cNvPr id="1" name=""/>
        <p:cNvGrpSpPr/>
        <p:nvPr/>
      </p:nvGrpSpPr>
      <p:grpSpPr/>
      <p:grpSp>
        <p:nvGrpSpPr>
          <p:cNvPr id="7171" name="组合 7"/>
          <p:cNvGrpSpPr/>
          <p:nvPr>
            <p:custDataLst>
              <p:tags r:id="rId1"/>
            </p:custDataLst>
          </p:nvPr>
        </p:nvGrpSpPr>
        <p:grpSpPr>
          <a:xfrm>
            <a:off x="127000" y="177800"/>
            <a:ext cx="9158288" cy="6772275"/>
            <a:chOff x="170180" y="177165"/>
            <a:chExt cx="12211050" cy="6773545"/>
          </a:xfrm>
        </p:grpSpPr>
        <p:pic>
          <p:nvPicPr>
            <p:cNvPr id="7172" name="图片 8"/>
            <p:cNvPicPr>
              <a:picLocks noChangeAspect="1"/>
            </p:cNvPicPr>
            <p:nvPr>
              <p:custDataLst>
                <p:tags r:id="rId3"/>
              </p:custDataLst>
            </p:nvPr>
          </p:nvPicPr>
          <p:blipFill>
            <a:blip r:embed="rId2"/>
            <a:stretch>
              <a:fillRect/>
            </a:stretch>
          </p:blipFill>
          <p:spPr>
            <a:xfrm rot="5400000" flipH="1">
              <a:off x="170179" y="177164"/>
              <a:ext cx="1228725" cy="1228725"/>
            </a:xfrm>
            <a:prstGeom prst="rect">
              <a:avLst/>
            </a:prstGeom>
            <a:noFill/>
            <a:ln>
              <a:noFill/>
              <a:miter lim="800000"/>
            </a:ln>
          </p:spPr>
        </p:pic>
        <p:pic>
          <p:nvPicPr>
            <p:cNvPr id="7173" name="图片 9"/>
            <p:cNvPicPr>
              <a:picLocks noChangeAspect="1"/>
            </p:cNvPicPr>
            <p:nvPr>
              <p:custDataLst>
                <p:tags r:id="rId5"/>
              </p:custDataLst>
            </p:nvPr>
          </p:nvPicPr>
          <p:blipFill>
            <a:blip r:embed="rId4"/>
            <a:stretch>
              <a:fillRect/>
            </a:stretch>
          </p:blipFill>
          <p:spPr>
            <a:xfrm>
              <a:off x="11376660" y="6146165"/>
              <a:ext cx="1004570" cy="804545"/>
            </a:xfrm>
            <a:prstGeom prst="rect">
              <a:avLst/>
            </a:prstGeom>
            <a:noFill/>
            <a:ln>
              <a:noFill/>
              <a:miter lim="800000"/>
            </a:ln>
          </p:spPr>
        </p:pic>
      </p:grpSp>
      <p:sp>
        <p:nvSpPr>
          <p:cNvPr id="2" name="标题 1"/>
          <p:cNvSpPr>
            <a:spLocks noGrp="1"/>
          </p:cNvSpPr>
          <p:nvPr>
            <p:ph type="title"/>
          </p:nvPr>
        </p:nvSpPr>
        <p:spPr>
          <a:xfrm>
            <a:off x="502411" y="498479"/>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lumMod val="85000"/>
                    <a:lumOff val="15000"/>
                  </a:schemeClr>
                </a:solidFill>
                <a:uFillTx/>
                <a:latin typeface="Arial" pitchFamily="34" charset="0"/>
                <a:ea typeface="幼圆" charset="-122"/>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内容占位符 2"/>
          <p:cNvSpPr>
            <a:spLocks noGrp="1"/>
          </p:cNvSpPr>
          <p:nvPr>
            <p:ph sz="half" idx="1"/>
          </p:nvPr>
        </p:nvSpPr>
        <p:spPr>
          <a:xfrm>
            <a:off x="502447" y="1626121"/>
            <a:ext cx="3962432" cy="4041680"/>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4" name="内容占位符 3"/>
          <p:cNvSpPr>
            <a:spLocks noGrp="1"/>
          </p:cNvSpPr>
          <p:nvPr>
            <p:ph sz="half" idx="2"/>
          </p:nvPr>
        </p:nvSpPr>
        <p:spPr>
          <a:xfrm>
            <a:off x="4679158" y="1626121"/>
            <a:ext cx="3962432" cy="4041680"/>
          </a:xfrm>
        </p:spPr>
        <p:txBody>
          <a:bodyPr>
            <a:noAutofit/>
          </a:bodyPr>
          <a:lstStyle>
            <a:lvl1pPr>
              <a:defRPr sz="1200" baseline="0">
                <a:solidFill>
                  <a:schemeClr val="tx1">
                    <a:lumMod val="85000"/>
                    <a:lumOff val="15000"/>
                  </a:schemeClr>
                </a:solidFill>
                <a:latin typeface="Arial" pitchFamily="34" charset="0"/>
                <a:ea typeface="幼圆" charset="-122"/>
              </a:defRPr>
            </a:lvl1pPr>
            <a:lvl2pPr>
              <a:defRPr sz="1200" baseline="0">
                <a:solidFill>
                  <a:schemeClr val="tx1">
                    <a:lumMod val="85000"/>
                    <a:lumOff val="15000"/>
                  </a:schemeClr>
                </a:solidFill>
                <a:latin typeface="Arial" pitchFamily="34" charset="0"/>
                <a:ea typeface="幼圆" charset="-122"/>
              </a:defRPr>
            </a:lvl2pPr>
            <a:lvl3pPr>
              <a:defRPr sz="1200" baseline="0">
                <a:solidFill>
                  <a:schemeClr val="tx1">
                    <a:lumMod val="85000"/>
                    <a:lumOff val="15000"/>
                  </a:schemeClr>
                </a:solidFill>
                <a:latin typeface="Arial" pitchFamily="34" charset="0"/>
                <a:ea typeface="幼圆" charset="-122"/>
              </a:defRPr>
            </a:lvl3pPr>
            <a:lvl4pPr>
              <a:defRPr sz="1200" baseline="0">
                <a:solidFill>
                  <a:schemeClr val="tx1">
                    <a:lumMod val="85000"/>
                    <a:lumOff val="15000"/>
                  </a:schemeClr>
                </a:solidFill>
                <a:latin typeface="Arial" pitchFamily="34" charset="0"/>
                <a:ea typeface="幼圆" charset="-122"/>
              </a:defRPr>
            </a:lvl4pPr>
            <a:lvl5pPr>
              <a:defRPr sz="1200" baseline="0">
                <a:solidFill>
                  <a:schemeClr val="tx1">
                    <a:lumMod val="85000"/>
                    <a:lumOff val="15000"/>
                  </a:schemeClr>
                </a:solidFill>
                <a:latin typeface="Arial" pitchFamily="34" charset="0"/>
                <a:ea typeface="幼圆" charset="-122"/>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7176" name="日期占位符 4"/>
          <p:cNvSpPr>
            <a:spLocks noGrp="1"/>
          </p:cNvSpPr>
          <p:nvPr>
            <p:ph type="dt" sz="half" idx="10"/>
            <p:custDataLst>
              <p:tags r:id="rId6"/>
            </p:custDataLst>
          </p:nvPr>
        </p:nvSpPr>
        <p:spPr>
          <a:xfrm>
            <a:off x="659807"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A785D8BB-7CEA-47FD-B076-88CC755E13BB}"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7177" name="页脚占位符 5"/>
          <p:cNvSpPr>
            <a:spLocks noGrp="1"/>
          </p:cNvSpPr>
          <p:nvPr>
            <p:ph type="ftr" sz="quarter" idx="11"/>
            <p:custDataLst>
              <p:tags r:id="rId7"/>
            </p:custDataLst>
          </p:nvPr>
        </p:nvSpPr>
        <p:spPr>
          <a:xfrm>
            <a:off x="3087000" y="6389433"/>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7178" name="灯片编号占位符 6"/>
          <p:cNvSpPr>
            <a:spLocks noGrp="1"/>
          </p:cNvSpPr>
          <p:nvPr>
            <p:ph type="sldNum" sz="quarter" idx="12"/>
            <p:custDataLst>
              <p:tags r:id="rId8"/>
            </p:custDataLst>
          </p:nvPr>
        </p:nvSpPr>
        <p:spPr>
          <a:xfrm>
            <a:off x="6457950"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DBF82A12-AA4A-406F-9E53-B477082482A5}"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cSld name="比较">
    <p:bg>
      <p:bgPr>
        <a:solidFill>
          <a:schemeClr val="bg2"/>
        </a:solidFill>
        <a:effectLst/>
      </p:bgPr>
    </p:bg>
    <p:spTree>
      <p:nvGrpSpPr>
        <p:cNvPr id="1" name=""/>
        <p:cNvGrpSpPr/>
        <p:nvPr/>
      </p:nvGrpSpPr>
      <p:grpSpPr/>
      <p:grpSp>
        <p:nvGrpSpPr>
          <p:cNvPr id="8195" name="组合 9"/>
          <p:cNvGrpSpPr/>
          <p:nvPr>
            <p:custDataLst>
              <p:tags r:id="rId1"/>
            </p:custDataLst>
          </p:nvPr>
        </p:nvGrpSpPr>
        <p:grpSpPr>
          <a:xfrm>
            <a:off x="127000" y="177800"/>
            <a:ext cx="9158288" cy="6772275"/>
            <a:chOff x="170180" y="177165"/>
            <a:chExt cx="12211050" cy="6773545"/>
          </a:xfrm>
        </p:grpSpPr>
        <p:pic>
          <p:nvPicPr>
            <p:cNvPr id="8196" name="图片 10"/>
            <p:cNvPicPr>
              <a:picLocks noChangeAspect="1"/>
            </p:cNvPicPr>
            <p:nvPr>
              <p:custDataLst>
                <p:tags r:id="rId3"/>
              </p:custDataLst>
            </p:nvPr>
          </p:nvPicPr>
          <p:blipFill>
            <a:blip r:embed="rId2"/>
            <a:stretch>
              <a:fillRect/>
            </a:stretch>
          </p:blipFill>
          <p:spPr>
            <a:xfrm rot="5400000" flipH="1">
              <a:off x="170179" y="177164"/>
              <a:ext cx="1228725" cy="1228725"/>
            </a:xfrm>
            <a:prstGeom prst="rect">
              <a:avLst/>
            </a:prstGeom>
            <a:noFill/>
            <a:ln>
              <a:noFill/>
              <a:miter lim="800000"/>
            </a:ln>
          </p:spPr>
        </p:pic>
        <p:pic>
          <p:nvPicPr>
            <p:cNvPr id="8197" name="图片 11"/>
            <p:cNvPicPr>
              <a:picLocks noChangeAspect="1"/>
            </p:cNvPicPr>
            <p:nvPr>
              <p:custDataLst>
                <p:tags r:id="rId5"/>
              </p:custDataLst>
            </p:nvPr>
          </p:nvPicPr>
          <p:blipFill>
            <a:blip r:embed="rId4"/>
            <a:stretch>
              <a:fillRect/>
            </a:stretch>
          </p:blipFill>
          <p:spPr>
            <a:xfrm>
              <a:off x="11376660" y="6146165"/>
              <a:ext cx="1004570" cy="804545"/>
            </a:xfrm>
            <a:prstGeom prst="rect">
              <a:avLst/>
            </a:prstGeom>
            <a:noFill/>
            <a:ln>
              <a:noFill/>
              <a:miter lim="800000"/>
            </a:ln>
          </p:spPr>
        </p:pic>
      </p:grpSp>
      <p:sp>
        <p:nvSpPr>
          <p:cNvPr id="2" name="标题 1"/>
          <p:cNvSpPr>
            <a:spLocks noGrp="1"/>
          </p:cNvSpPr>
          <p:nvPr>
            <p:ph type="title"/>
          </p:nvPr>
        </p:nvSpPr>
        <p:spPr>
          <a:xfrm>
            <a:off x="502411" y="498479"/>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lumMod val="85000"/>
                    <a:lumOff val="15000"/>
                  </a:schemeClr>
                </a:solidFill>
                <a:uFillTx/>
                <a:latin typeface="Arial" pitchFamily="34" charset="0"/>
                <a:ea typeface="幼圆" charset="-122"/>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文本占位符 2"/>
          <p:cNvSpPr>
            <a:spLocks noGrp="1"/>
          </p:cNvSpPr>
          <p:nvPr>
            <p:ph type="body" idx="1" hasCustomPrompt="1"/>
          </p:nvPr>
        </p:nvSpPr>
        <p:spPr>
          <a:xfrm>
            <a:off x="502447" y="1000133"/>
            <a:ext cx="3962432" cy="285752"/>
          </a:xfrm>
        </p:spPr>
        <p:txBody>
          <a:bodyPr lIns="101600" tIns="38100" rIns="76200" bIns="38100" anchor="t" anchorCtr="0">
            <a:noAutofit/>
          </a:bodyPr>
          <a:lstStyle>
            <a:lvl1pPr marL="0" indent="0" eaLnBrk="1" fontAlgn="auto" latinLnBrk="0" hangingPunct="1">
              <a:lnSpc>
                <a:spcPct val="100000"/>
              </a:lnSpc>
              <a:spcAft>
                <a:spcPct val="0"/>
              </a:spcAft>
              <a:buNone/>
              <a:defRPr sz="1500" b="0" u="none" strike="noStrike" kern="1200" cap="none" spc="200" normalizeH="0" baseline="0">
                <a:solidFill>
                  <a:schemeClr val="tx1">
                    <a:lumMod val="85000"/>
                    <a:lumOff val="15000"/>
                  </a:schemeClr>
                </a:solidFill>
                <a:uFillTx/>
                <a:latin typeface="Arial" pitchFamily="34" charset="0"/>
                <a:ea typeface="幼圆" charset="-122"/>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fontAlgn="auto"/>
            <a:r>
              <a:rPr lang="zh-CN" altLang="en-US" strike="noStrike" noProof="1"/>
              <a:t>单击此处编辑文本</a:t>
            </a:r>
            <a:endParaRPr lang="zh-CN" altLang="en-US" strike="noStrike" noProof="1"/>
          </a:p>
        </p:txBody>
      </p:sp>
      <p:sp>
        <p:nvSpPr>
          <p:cNvPr id="4" name="内容占位符 3"/>
          <p:cNvSpPr>
            <a:spLocks noGrp="1"/>
          </p:cNvSpPr>
          <p:nvPr>
            <p:ph sz="half" idx="2"/>
          </p:nvPr>
        </p:nvSpPr>
        <p:spPr>
          <a:xfrm>
            <a:off x="502444" y="2023369"/>
            <a:ext cx="3962400" cy="3701064"/>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5" name="文本占位符 4"/>
          <p:cNvSpPr>
            <a:spLocks noGrp="1"/>
          </p:cNvSpPr>
          <p:nvPr>
            <p:ph type="body" sz="quarter" idx="3" hasCustomPrompt="1"/>
          </p:nvPr>
        </p:nvSpPr>
        <p:spPr>
          <a:xfrm>
            <a:off x="4676812" y="1000133"/>
            <a:ext cx="3962432" cy="285752"/>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1500" b="0" i="0" u="none" strike="noStrike" kern="1200" cap="none" spc="200" normalizeH="0" baseline="0" noProof="1">
                <a:solidFill>
                  <a:schemeClr val="tx1">
                    <a:lumMod val="85000"/>
                    <a:lumOff val="15000"/>
                  </a:schemeClr>
                </a:solidFill>
                <a:uFillTx/>
                <a:latin typeface="Arial" pitchFamily="34" charset="0"/>
                <a:ea typeface="幼圆" charset="-122"/>
                <a:cs typeface="+mn-cs"/>
                <a:sym typeface="+mn-ea"/>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fontAlgn="auto"/>
            <a:r>
              <a:rPr strike="noStrike" noProof="1">
                <a:sym typeface="+mn-ea"/>
              </a:rPr>
              <a:t>单击此处编辑文本</a:t>
            </a:r>
            <a:endParaRPr strike="noStrike" noProof="1">
              <a:sym typeface="+mn-ea"/>
            </a:endParaRPr>
          </a:p>
        </p:txBody>
      </p:sp>
      <p:sp>
        <p:nvSpPr>
          <p:cNvPr id="6" name="内容占位符 5"/>
          <p:cNvSpPr>
            <a:spLocks noGrp="1"/>
          </p:cNvSpPr>
          <p:nvPr>
            <p:ph sz="quarter" idx="4"/>
          </p:nvPr>
        </p:nvSpPr>
        <p:spPr>
          <a:xfrm>
            <a:off x="4676812" y="2023369"/>
            <a:ext cx="3962432" cy="3701064"/>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8200" name="日期占位符 6"/>
          <p:cNvSpPr>
            <a:spLocks noGrp="1"/>
          </p:cNvSpPr>
          <p:nvPr>
            <p:ph type="dt" sz="half" idx="10"/>
            <p:custDataLst>
              <p:tags r:id="rId6"/>
            </p:custDataLst>
          </p:nvPr>
        </p:nvSpPr>
        <p:spPr>
          <a:xfrm>
            <a:off x="659807"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AFF61C86-E7C6-45E5-ADB0-A8D0F93CFFBE}"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8201" name="页脚占位符 7"/>
          <p:cNvSpPr>
            <a:spLocks noGrp="1"/>
          </p:cNvSpPr>
          <p:nvPr>
            <p:ph type="ftr" sz="quarter" idx="11"/>
            <p:custDataLst>
              <p:tags r:id="rId7"/>
            </p:custDataLst>
          </p:nvPr>
        </p:nvSpPr>
        <p:spPr>
          <a:xfrm>
            <a:off x="3087000" y="6389433"/>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8202" name="灯片编号占位符 8"/>
          <p:cNvSpPr>
            <a:spLocks noGrp="1"/>
          </p:cNvSpPr>
          <p:nvPr>
            <p:ph type="sldNum" sz="quarter" idx="12"/>
            <p:custDataLst>
              <p:tags r:id="rId8"/>
            </p:custDataLst>
          </p:nvPr>
        </p:nvSpPr>
        <p:spPr>
          <a:xfrm>
            <a:off x="6457950"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2A0E9259-6AEE-4263-BFDD-1873B3D48136}"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solidFill>
          <a:schemeClr val="tx2"/>
        </a:solidFill>
        <a:effectLst/>
      </p:bgPr>
    </p:bg>
    <p:spTree>
      <p:nvGrpSpPr>
        <p:cNvPr id="1" name=""/>
        <p:cNvGrpSpPr/>
        <p:nvPr/>
      </p:nvGrpSpPr>
      <p:grpSpPr/>
      <p:pic>
        <p:nvPicPr>
          <p:cNvPr id="9219" name="图片 7"/>
          <p:cNvPicPr>
            <a:picLocks noChangeAspect="1"/>
          </p:cNvPicPr>
          <p:nvPr>
            <p:custDataLst>
              <p:tags r:id="rId2"/>
            </p:custDataLst>
          </p:nvPr>
        </p:nvPicPr>
        <p:blipFill>
          <a:blip r:embed="rId1"/>
          <a:stretch>
            <a:fillRect/>
          </a:stretch>
        </p:blipFill>
        <p:spPr>
          <a:xfrm rot="5400000" flipH="1">
            <a:off x="127000" y="330200"/>
            <a:ext cx="922338" cy="922338"/>
          </a:xfrm>
          <a:prstGeom prst="rect">
            <a:avLst/>
          </a:prstGeom>
          <a:noFill/>
          <a:ln>
            <a:noFill/>
            <a:miter lim="800000"/>
          </a:ln>
        </p:spPr>
      </p:pic>
      <p:pic>
        <p:nvPicPr>
          <p:cNvPr id="9220" name="图片 8"/>
          <p:cNvPicPr>
            <a:picLocks noChangeAspect="1"/>
          </p:cNvPicPr>
          <p:nvPr>
            <p:custDataLst>
              <p:tags r:id="rId3"/>
            </p:custDataLst>
          </p:nvPr>
        </p:nvPicPr>
        <p:blipFill>
          <a:blip r:embed="rId1"/>
          <a:stretch>
            <a:fillRect/>
          </a:stretch>
        </p:blipFill>
        <p:spPr>
          <a:xfrm rot="16200000" flipH="1">
            <a:off x="8075613" y="5591175"/>
            <a:ext cx="922338" cy="922337"/>
          </a:xfrm>
          <a:prstGeom prst="rect">
            <a:avLst/>
          </a:prstGeom>
          <a:noFill/>
          <a:ln>
            <a:noFill/>
            <a:miter lim="800000"/>
          </a:ln>
        </p:spPr>
      </p:pic>
      <p:sp>
        <p:nvSpPr>
          <p:cNvPr id="9223" name="日期占位符 1"/>
          <p:cNvSpPr>
            <a:spLocks noGrp="1"/>
          </p:cNvSpPr>
          <p:nvPr>
            <p:ph type="dt" sz="half" idx="10"/>
            <p:custDataLst>
              <p:tags r:id="rId4"/>
            </p:custDataLst>
          </p:nvPr>
        </p:nvSpPr>
        <p:spPr>
          <a:xfrm>
            <a:off x="659807"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4C22F4D7-C599-4D02-A94F-0F7F22FEE558}"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9224" name="页脚占位符 2"/>
          <p:cNvSpPr>
            <a:spLocks noGrp="1"/>
          </p:cNvSpPr>
          <p:nvPr>
            <p:ph type="ftr" sz="quarter" idx="11"/>
            <p:custDataLst>
              <p:tags r:id="rId5"/>
            </p:custDataLst>
          </p:nvPr>
        </p:nvSpPr>
        <p:spPr>
          <a:xfrm>
            <a:off x="3087000" y="6389433"/>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9225" name="灯片编号占位符 3"/>
          <p:cNvSpPr>
            <a:spLocks noGrp="1"/>
          </p:cNvSpPr>
          <p:nvPr>
            <p:ph type="sldNum" sz="quarter" idx="12"/>
            <p:custDataLst>
              <p:tags r:id="rId6"/>
            </p:custDataLst>
          </p:nvPr>
        </p:nvSpPr>
        <p:spPr>
          <a:xfrm>
            <a:off x="6457950"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C2DBF0A3-0274-4719-95C6-E67A92507D61}"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仅标题">
    <p:bg>
      <p:bgPr>
        <a:solidFill>
          <a:schemeClr val="tx2"/>
        </a:solidFill>
        <a:effectLst/>
      </p:bgPr>
    </p:bg>
    <p:spTree>
      <p:nvGrpSpPr>
        <p:cNvPr id="1" name=""/>
        <p:cNvGrpSpPr/>
        <p:nvPr/>
      </p:nvGrpSpPr>
      <p:grpSpPr/>
      <p:pic>
        <p:nvPicPr>
          <p:cNvPr id="10243" name="图片 19"/>
          <p:cNvPicPr>
            <a:picLocks noChangeAspect="1"/>
          </p:cNvPicPr>
          <p:nvPr>
            <p:custDataLst>
              <p:tags r:id="rId2"/>
            </p:custDataLst>
          </p:nvPr>
        </p:nvPicPr>
        <p:blipFill>
          <a:blip r:embed="rId1"/>
          <a:stretch>
            <a:fillRect/>
          </a:stretch>
        </p:blipFill>
        <p:spPr>
          <a:xfrm flipH="1">
            <a:off x="731838" y="3506788"/>
            <a:ext cx="3032125" cy="2335212"/>
          </a:xfrm>
          <a:prstGeom prst="rect">
            <a:avLst/>
          </a:prstGeom>
          <a:noFill/>
          <a:ln>
            <a:noFill/>
            <a:miter lim="800000"/>
          </a:ln>
        </p:spPr>
      </p:pic>
      <p:sp>
        <p:nvSpPr>
          <p:cNvPr id="2" name="标题 1"/>
          <p:cNvSpPr>
            <a:spLocks noGrp="1"/>
          </p:cNvSpPr>
          <p:nvPr>
            <p:ph type="title"/>
          </p:nvPr>
        </p:nvSpPr>
        <p:spPr>
          <a:xfrm>
            <a:off x="502411" y="498476"/>
            <a:ext cx="8139178" cy="331473"/>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bg1"/>
                </a:solidFill>
                <a:uFillTx/>
                <a:latin typeface="Arial" pitchFamily="34" charset="0"/>
                <a:ea typeface="幼圆" charset="-122"/>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10246" name="日期占位符 2"/>
          <p:cNvSpPr>
            <a:spLocks noGrp="1"/>
          </p:cNvSpPr>
          <p:nvPr>
            <p:ph type="dt" sz="half" idx="10"/>
            <p:custDataLst>
              <p:tags r:id="rId3"/>
            </p:custDataLst>
          </p:nvPr>
        </p:nvSpPr>
        <p:spPr>
          <a:xfrm>
            <a:off x="659807"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3F5D37FE-9DE5-4D96-B090-6E3497414C68}"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10247" name="页脚占位符 3"/>
          <p:cNvSpPr>
            <a:spLocks noGrp="1"/>
          </p:cNvSpPr>
          <p:nvPr>
            <p:ph type="ftr" sz="quarter" idx="11"/>
            <p:custDataLst>
              <p:tags r:id="rId4"/>
            </p:custDataLst>
          </p:nvPr>
        </p:nvSpPr>
        <p:spPr>
          <a:xfrm>
            <a:off x="3087000" y="6389433"/>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10248" name="灯片编号占位符 4"/>
          <p:cNvSpPr>
            <a:spLocks noGrp="1"/>
          </p:cNvSpPr>
          <p:nvPr>
            <p:ph type="sldNum" sz="quarter" idx="12"/>
            <p:custDataLst>
              <p:tags r:id="rId5"/>
            </p:custDataLst>
          </p:nvPr>
        </p:nvSpPr>
        <p:spPr>
          <a:xfrm>
            <a:off x="6457950"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4B7F0F99-3F3F-411F-9C7D-0BD3D2D98D83}"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图片与标题">
    <p:bg>
      <p:bgPr>
        <a:solidFill>
          <a:schemeClr val="bg2"/>
        </a:solidFill>
        <a:effectLst/>
      </p:bgPr>
    </p:bg>
    <p:spTree>
      <p:nvGrpSpPr>
        <p:cNvPr id="1" name=""/>
        <p:cNvGrpSpPr/>
        <p:nvPr/>
      </p:nvGrpSpPr>
      <p:grpSpPr/>
      <p:grpSp>
        <p:nvGrpSpPr>
          <p:cNvPr id="11267" name="组合 7"/>
          <p:cNvGrpSpPr/>
          <p:nvPr>
            <p:custDataLst>
              <p:tags r:id="rId1"/>
            </p:custDataLst>
          </p:nvPr>
        </p:nvGrpSpPr>
        <p:grpSpPr>
          <a:xfrm>
            <a:off x="127000" y="177800"/>
            <a:ext cx="9158288" cy="6772275"/>
            <a:chOff x="170180" y="177165"/>
            <a:chExt cx="12211050" cy="6773545"/>
          </a:xfrm>
        </p:grpSpPr>
        <p:pic>
          <p:nvPicPr>
            <p:cNvPr id="11268" name="图片 8"/>
            <p:cNvPicPr>
              <a:picLocks noChangeAspect="1"/>
            </p:cNvPicPr>
            <p:nvPr>
              <p:custDataLst>
                <p:tags r:id="rId3"/>
              </p:custDataLst>
            </p:nvPr>
          </p:nvPicPr>
          <p:blipFill>
            <a:blip r:embed="rId2"/>
            <a:stretch>
              <a:fillRect/>
            </a:stretch>
          </p:blipFill>
          <p:spPr>
            <a:xfrm rot="5400000" flipH="1">
              <a:off x="170179" y="177164"/>
              <a:ext cx="1228725" cy="1228725"/>
            </a:xfrm>
            <a:prstGeom prst="rect">
              <a:avLst/>
            </a:prstGeom>
            <a:noFill/>
            <a:ln>
              <a:noFill/>
              <a:miter lim="800000"/>
            </a:ln>
          </p:spPr>
        </p:pic>
        <p:pic>
          <p:nvPicPr>
            <p:cNvPr id="11269" name="图片 9"/>
            <p:cNvPicPr>
              <a:picLocks noChangeAspect="1"/>
            </p:cNvPicPr>
            <p:nvPr>
              <p:custDataLst>
                <p:tags r:id="rId5"/>
              </p:custDataLst>
            </p:nvPr>
          </p:nvPicPr>
          <p:blipFill>
            <a:blip r:embed="rId4"/>
            <a:stretch>
              <a:fillRect/>
            </a:stretch>
          </p:blipFill>
          <p:spPr>
            <a:xfrm>
              <a:off x="11376660" y="6146165"/>
              <a:ext cx="1004570" cy="804545"/>
            </a:xfrm>
            <a:prstGeom prst="rect">
              <a:avLst/>
            </a:prstGeom>
            <a:noFill/>
            <a:ln>
              <a:noFill/>
              <a:miter lim="800000"/>
            </a:ln>
          </p:spPr>
        </p:pic>
      </p:grpSp>
      <p:sp>
        <p:nvSpPr>
          <p:cNvPr id="2" name="标题 1"/>
          <p:cNvSpPr>
            <a:spLocks noGrp="1"/>
          </p:cNvSpPr>
          <p:nvPr>
            <p:ph type="title"/>
          </p:nvPr>
        </p:nvSpPr>
        <p:spPr>
          <a:xfrm>
            <a:off x="502447" y="498479"/>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200" normalizeH="0" baseline="0" noProof="1">
                <a:solidFill>
                  <a:schemeClr val="tx1">
                    <a:lumMod val="85000"/>
                    <a:lumOff val="15000"/>
                  </a:schemeClr>
                </a:solidFill>
                <a:uFillTx/>
                <a:latin typeface="Arial" pitchFamily="34" charset="0"/>
                <a:ea typeface="幼圆" charset="-122"/>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图片占位符 2"/>
          <p:cNvSpPr>
            <a:spLocks noGrp="1"/>
          </p:cNvSpPr>
          <p:nvPr>
            <p:ph type="pic" idx="1"/>
          </p:nvPr>
        </p:nvSpPr>
        <p:spPr>
          <a:xfrm>
            <a:off x="502447" y="1626121"/>
            <a:ext cx="3962432" cy="4041680"/>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mn-lt"/>
                <a:ea typeface="+mn-ea"/>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5pPr>
          </a:lstStyle>
          <a:p>
            <a:pPr lvl="0" fontAlgn="auto"/>
            <a:endParaRPr strike="noStrike" noProof="1">
              <a:sym typeface="+mn-ea"/>
            </a:endParaRPr>
          </a:p>
        </p:txBody>
      </p:sp>
      <p:sp>
        <p:nvSpPr>
          <p:cNvPr id="4" name="文本占位符 3"/>
          <p:cNvSpPr>
            <a:spLocks noGrp="1"/>
          </p:cNvSpPr>
          <p:nvPr>
            <p:ph type="body" sz="half" idx="2"/>
          </p:nvPr>
        </p:nvSpPr>
        <p:spPr>
          <a:xfrm>
            <a:off x="4679194" y="1626121"/>
            <a:ext cx="3962432" cy="4041680"/>
          </a:xfrm>
        </p:spPr>
        <p:txBody>
          <a:bodyPr vert="horz" lIns="101600" tIns="0" rIns="82550" bIns="0" rtlCol="0">
            <a:norm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1pPr>
          </a:lstStyle>
          <a:p>
            <a:pPr lvl="0" fontAlgn="auto"/>
            <a:r>
              <a:rPr strike="noStrike" noProof="1">
                <a:sym typeface="+mn-ea"/>
              </a:rPr>
              <a:t>单击此处编辑母版文本样式</a:t>
            </a:r>
            <a:endParaRPr strike="noStrike" noProof="1">
              <a:sym typeface="+mn-ea"/>
            </a:endParaRPr>
          </a:p>
        </p:txBody>
      </p:sp>
      <p:sp>
        <p:nvSpPr>
          <p:cNvPr id="11272" name="日期占位符 4"/>
          <p:cNvSpPr>
            <a:spLocks noGrp="1"/>
          </p:cNvSpPr>
          <p:nvPr>
            <p:ph type="dt" sz="half" idx="10"/>
            <p:custDataLst>
              <p:tags r:id="rId6"/>
            </p:custDataLst>
          </p:nvPr>
        </p:nvSpPr>
        <p:spPr>
          <a:xfrm>
            <a:off x="659807"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9954DBDC-C99E-409B-A588-BF50F76748B5}"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11273" name="页脚占位符 5"/>
          <p:cNvSpPr>
            <a:spLocks noGrp="1"/>
          </p:cNvSpPr>
          <p:nvPr>
            <p:ph type="ftr" sz="quarter" idx="11"/>
            <p:custDataLst>
              <p:tags r:id="rId7"/>
            </p:custDataLst>
          </p:nvPr>
        </p:nvSpPr>
        <p:spPr>
          <a:xfrm>
            <a:off x="3087000" y="6389433"/>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11274" name="灯片编号占位符 6"/>
          <p:cNvSpPr>
            <a:spLocks noGrp="1"/>
          </p:cNvSpPr>
          <p:nvPr>
            <p:ph type="sldNum" sz="quarter" idx="12"/>
            <p:custDataLst>
              <p:tags r:id="rId8"/>
            </p:custDataLst>
          </p:nvPr>
        </p:nvSpPr>
        <p:spPr>
          <a:xfrm>
            <a:off x="6457950"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6328DF2B-66B5-4BBD-B63B-C6E7E6684288}"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cSld name="竖排标题与文本">
    <p:bg>
      <p:bgPr>
        <a:solidFill>
          <a:schemeClr val="bg2"/>
        </a:solidFill>
        <a:effectLst/>
      </p:bgPr>
    </p:bg>
    <p:spTree>
      <p:nvGrpSpPr>
        <p:cNvPr id="1" name=""/>
        <p:cNvGrpSpPr/>
        <p:nvPr/>
      </p:nvGrpSpPr>
      <p:grpSpPr/>
      <p:grpSp>
        <p:nvGrpSpPr>
          <p:cNvPr id="12291" name="组合 6"/>
          <p:cNvGrpSpPr/>
          <p:nvPr>
            <p:custDataLst>
              <p:tags r:id="rId1"/>
            </p:custDataLst>
          </p:nvPr>
        </p:nvGrpSpPr>
        <p:grpSpPr>
          <a:xfrm>
            <a:off x="127000" y="177800"/>
            <a:ext cx="9158288" cy="6772275"/>
            <a:chOff x="170180" y="177165"/>
            <a:chExt cx="12211050" cy="6773545"/>
          </a:xfrm>
        </p:grpSpPr>
        <p:pic>
          <p:nvPicPr>
            <p:cNvPr id="12292" name="图片 7"/>
            <p:cNvPicPr>
              <a:picLocks noChangeAspect="1"/>
            </p:cNvPicPr>
            <p:nvPr>
              <p:custDataLst>
                <p:tags r:id="rId3"/>
              </p:custDataLst>
            </p:nvPr>
          </p:nvPicPr>
          <p:blipFill>
            <a:blip r:embed="rId2"/>
            <a:stretch>
              <a:fillRect/>
            </a:stretch>
          </p:blipFill>
          <p:spPr>
            <a:xfrm rot="5400000" flipH="1">
              <a:off x="170179" y="177164"/>
              <a:ext cx="1228725" cy="1228725"/>
            </a:xfrm>
            <a:prstGeom prst="rect">
              <a:avLst/>
            </a:prstGeom>
            <a:noFill/>
            <a:ln>
              <a:noFill/>
              <a:miter lim="800000"/>
            </a:ln>
          </p:spPr>
        </p:pic>
        <p:pic>
          <p:nvPicPr>
            <p:cNvPr id="12293" name="图片 8"/>
            <p:cNvPicPr>
              <a:picLocks noChangeAspect="1"/>
            </p:cNvPicPr>
            <p:nvPr>
              <p:custDataLst>
                <p:tags r:id="rId5"/>
              </p:custDataLst>
            </p:nvPr>
          </p:nvPicPr>
          <p:blipFill>
            <a:blip r:embed="rId4"/>
            <a:stretch>
              <a:fillRect/>
            </a:stretch>
          </p:blipFill>
          <p:spPr>
            <a:xfrm>
              <a:off x="11376660" y="6146165"/>
              <a:ext cx="1004570" cy="804545"/>
            </a:xfrm>
            <a:prstGeom prst="rect">
              <a:avLst/>
            </a:prstGeom>
            <a:noFill/>
            <a:ln>
              <a:noFill/>
              <a:miter lim="800000"/>
            </a:ln>
          </p:spPr>
        </p:pic>
      </p:grpSp>
      <p:sp>
        <p:nvSpPr>
          <p:cNvPr id="2" name="竖排标题 1"/>
          <p:cNvSpPr>
            <a:spLocks noGrp="1"/>
          </p:cNvSpPr>
          <p:nvPr>
            <p:ph type="title" orient="vert"/>
          </p:nvPr>
        </p:nvSpPr>
        <p:spPr>
          <a:xfrm>
            <a:off x="7928351" y="1626121"/>
            <a:ext cx="713238" cy="4041680"/>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1800" b="1" i="0" u="none" strike="noStrike" kern="1200" cap="none" spc="200" normalizeH="0" baseline="0" noProof="1">
                <a:solidFill>
                  <a:schemeClr val="tx1">
                    <a:lumMod val="85000"/>
                    <a:lumOff val="15000"/>
                  </a:schemeClr>
                </a:solidFill>
                <a:uFillTx/>
                <a:latin typeface="Arial" pitchFamily="34" charset="0"/>
                <a:ea typeface="幼圆" charset="-122"/>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竖排文字占位符 2"/>
          <p:cNvSpPr>
            <a:spLocks noGrp="1"/>
          </p:cNvSpPr>
          <p:nvPr>
            <p:ph type="body" orient="vert" idx="1"/>
          </p:nvPr>
        </p:nvSpPr>
        <p:spPr>
          <a:xfrm>
            <a:off x="502444" y="1626113"/>
            <a:ext cx="7371076" cy="4041680"/>
          </a:xfrm>
        </p:spPr>
        <p:txBody>
          <a:bodyPr vert="eaVert"/>
          <a:lstStyle>
            <a:lvl1pPr indent="0" eaLnBrk="1" fontAlgn="auto" latinLnBrk="0" hangingPunct="1">
              <a:defRPr baseline="0">
                <a:solidFill>
                  <a:schemeClr val="tx1">
                    <a:lumMod val="85000"/>
                    <a:lumOff val="15000"/>
                  </a:schemeClr>
                </a:solidFill>
                <a:latin typeface="Arial" pitchFamily="34" charset="0"/>
                <a:ea typeface="幼圆" charset="-122"/>
              </a:defRPr>
            </a:lvl1pPr>
            <a:lvl2pPr indent="0" eaLnBrk="1" fontAlgn="auto" latinLnBrk="0" hangingPunct="1">
              <a:defRPr baseline="0">
                <a:solidFill>
                  <a:schemeClr val="tx1">
                    <a:lumMod val="85000"/>
                    <a:lumOff val="15000"/>
                  </a:schemeClr>
                </a:solidFill>
                <a:latin typeface="Arial" pitchFamily="34" charset="0"/>
                <a:ea typeface="幼圆" charset="-122"/>
              </a:defRPr>
            </a:lvl2pPr>
            <a:lvl3pPr indent="0" eaLnBrk="1" fontAlgn="auto" latinLnBrk="0" hangingPunct="1">
              <a:defRPr baseline="0">
                <a:solidFill>
                  <a:schemeClr val="tx1">
                    <a:lumMod val="85000"/>
                    <a:lumOff val="15000"/>
                  </a:schemeClr>
                </a:solidFill>
                <a:latin typeface="Arial" pitchFamily="34" charset="0"/>
                <a:ea typeface="幼圆" charset="-122"/>
              </a:defRPr>
            </a:lvl3pPr>
            <a:lvl4pPr indent="0" eaLnBrk="1" fontAlgn="auto" latinLnBrk="0" hangingPunct="1">
              <a:defRPr baseline="0">
                <a:solidFill>
                  <a:schemeClr val="tx1">
                    <a:lumMod val="85000"/>
                    <a:lumOff val="15000"/>
                  </a:schemeClr>
                </a:solidFill>
                <a:latin typeface="Arial" pitchFamily="34" charset="0"/>
                <a:ea typeface="幼圆" charset="-122"/>
              </a:defRPr>
            </a:lvl4pPr>
            <a:lvl5pPr indent="0" eaLnBrk="1" fontAlgn="auto" latinLnBrk="0" hangingPunct="1">
              <a:defRPr baseline="0">
                <a:solidFill>
                  <a:schemeClr val="tx1">
                    <a:lumMod val="85000"/>
                    <a:lumOff val="15000"/>
                  </a:schemeClr>
                </a:solidFill>
                <a:latin typeface="Arial" pitchFamily="34" charset="0"/>
                <a:ea typeface="幼圆" charset="-122"/>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12296" name="日期占位符 3"/>
          <p:cNvSpPr>
            <a:spLocks noGrp="1"/>
          </p:cNvSpPr>
          <p:nvPr>
            <p:ph type="dt" sz="half" idx="10"/>
            <p:custDataLst>
              <p:tags r:id="rId6"/>
            </p:custDataLst>
          </p:nvPr>
        </p:nvSpPr>
        <p:spPr>
          <a:xfrm>
            <a:off x="659807"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4F47FA94-5016-4695-A9EB-EECC5FB33AAD}"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12297" name="页脚占位符 4"/>
          <p:cNvSpPr>
            <a:spLocks noGrp="1"/>
          </p:cNvSpPr>
          <p:nvPr>
            <p:ph type="ftr" sz="quarter" idx="11"/>
            <p:custDataLst>
              <p:tags r:id="rId7"/>
            </p:custDataLst>
          </p:nvPr>
        </p:nvSpPr>
        <p:spPr>
          <a:xfrm>
            <a:off x="3087000" y="6389433"/>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12298" name="灯片编号占位符 5"/>
          <p:cNvSpPr>
            <a:spLocks noGrp="1"/>
          </p:cNvSpPr>
          <p:nvPr>
            <p:ph type="sldNum" sz="quarter" idx="12"/>
            <p:custDataLst>
              <p:tags r:id="rId8"/>
            </p:custDataLst>
          </p:nvPr>
        </p:nvSpPr>
        <p:spPr>
          <a:xfrm>
            <a:off x="6457950"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3D4654B2-DE9B-46BE-8906-CB7DC3B1DD0E}"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内容">
    <p:bg>
      <p:bgPr>
        <a:solidFill>
          <a:schemeClr val="bg2"/>
        </a:solidFill>
        <a:effectLst/>
      </p:bgPr>
    </p:bg>
    <p:spTree>
      <p:nvGrpSpPr>
        <p:cNvPr id="1" name=""/>
        <p:cNvGrpSpPr/>
        <p:nvPr/>
      </p:nvGrpSpPr>
      <p:grpSpPr/>
      <p:grpSp>
        <p:nvGrpSpPr>
          <p:cNvPr id="13315" name="组合 5"/>
          <p:cNvGrpSpPr/>
          <p:nvPr>
            <p:custDataLst>
              <p:tags r:id="rId1"/>
            </p:custDataLst>
          </p:nvPr>
        </p:nvGrpSpPr>
        <p:grpSpPr>
          <a:xfrm>
            <a:off x="127000" y="177800"/>
            <a:ext cx="9158288" cy="6772275"/>
            <a:chOff x="170180" y="177165"/>
            <a:chExt cx="12211050" cy="6773545"/>
          </a:xfrm>
        </p:grpSpPr>
        <p:pic>
          <p:nvPicPr>
            <p:cNvPr id="13316" name="图片 7"/>
            <p:cNvPicPr>
              <a:picLocks noChangeAspect="1"/>
            </p:cNvPicPr>
            <p:nvPr>
              <p:custDataLst>
                <p:tags r:id="rId3"/>
              </p:custDataLst>
            </p:nvPr>
          </p:nvPicPr>
          <p:blipFill>
            <a:blip r:embed="rId2"/>
            <a:stretch>
              <a:fillRect/>
            </a:stretch>
          </p:blipFill>
          <p:spPr>
            <a:xfrm rot="5400000" flipH="1">
              <a:off x="170179" y="177164"/>
              <a:ext cx="1228725" cy="1228725"/>
            </a:xfrm>
            <a:prstGeom prst="rect">
              <a:avLst/>
            </a:prstGeom>
            <a:noFill/>
            <a:ln>
              <a:noFill/>
              <a:miter lim="800000"/>
            </a:ln>
          </p:spPr>
        </p:pic>
        <p:pic>
          <p:nvPicPr>
            <p:cNvPr id="13317" name="图片 8"/>
            <p:cNvPicPr>
              <a:picLocks noChangeAspect="1"/>
            </p:cNvPicPr>
            <p:nvPr>
              <p:custDataLst>
                <p:tags r:id="rId5"/>
              </p:custDataLst>
            </p:nvPr>
          </p:nvPicPr>
          <p:blipFill>
            <a:blip r:embed="rId4"/>
            <a:stretch>
              <a:fillRect/>
            </a:stretch>
          </p:blipFill>
          <p:spPr>
            <a:xfrm>
              <a:off x="11376660" y="6146165"/>
              <a:ext cx="1004570" cy="804545"/>
            </a:xfrm>
            <a:prstGeom prst="rect">
              <a:avLst/>
            </a:prstGeom>
            <a:noFill/>
            <a:ln>
              <a:noFill/>
              <a:miter lim="800000"/>
            </a:ln>
          </p:spPr>
        </p:pic>
      </p:grpSp>
      <p:sp>
        <p:nvSpPr>
          <p:cNvPr id="7" name="内容占位符 6"/>
          <p:cNvSpPr>
            <a:spLocks noGrp="1"/>
          </p:cNvSpPr>
          <p:nvPr>
            <p:ph sz="quarter" idx="13"/>
          </p:nvPr>
        </p:nvSpPr>
        <p:spPr>
          <a:xfrm>
            <a:off x="502447" y="1626121"/>
            <a:ext cx="8139178" cy="4041680"/>
          </a:xfrm>
        </p:spPr>
        <p:txBody>
          <a:bodyPr/>
          <a:lstStyle>
            <a:lvl1pPr>
              <a:defRPr baseline="0"/>
            </a:lvl1pPr>
            <a:lvl2pPr>
              <a:defRPr baseline="0"/>
            </a:lvl2pPr>
            <a:lvl3pPr>
              <a:defRPr baseline="0"/>
            </a:lvl3pPr>
            <a:lvl4pPr>
              <a:defRPr baseline="0"/>
            </a:lvl4pPr>
            <a:lvl5pPr>
              <a:defRPr baseline="0"/>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13320" name="日期占位符 2"/>
          <p:cNvSpPr>
            <a:spLocks noGrp="1"/>
          </p:cNvSpPr>
          <p:nvPr>
            <p:ph type="dt" sz="half" idx="14"/>
            <p:custDataLst>
              <p:tags r:id="rId6"/>
            </p:custDataLst>
          </p:nvPr>
        </p:nvSpPr>
        <p:spPr>
          <a:xfrm>
            <a:off x="659807"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76A4AD0D-DB27-47AC-83A4-4222C87A2E5D}"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13321" name="页脚占位符 3"/>
          <p:cNvSpPr>
            <a:spLocks noGrp="1"/>
          </p:cNvSpPr>
          <p:nvPr>
            <p:ph type="ftr" sz="quarter" idx="15"/>
            <p:custDataLst>
              <p:tags r:id="rId7"/>
            </p:custDataLst>
          </p:nvPr>
        </p:nvSpPr>
        <p:spPr>
          <a:xfrm>
            <a:off x="3087000" y="6389433"/>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13322" name="灯片编号占位符 4"/>
          <p:cNvSpPr>
            <a:spLocks noGrp="1"/>
          </p:cNvSpPr>
          <p:nvPr>
            <p:ph type="sldNum" sz="quarter" idx="16"/>
            <p:custDataLst>
              <p:tags r:id="rId8"/>
            </p:custDataLst>
          </p:nvPr>
        </p:nvSpPr>
        <p:spPr>
          <a:xfrm>
            <a:off x="6457950"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03EB306D-4C2D-4DB0-83A3-A004DDE3EAAB}"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末尾幻灯片">
    <p:bg>
      <p:bgPr>
        <a:solidFill>
          <a:schemeClr val="tx2"/>
        </a:solidFill>
        <a:effectLst/>
      </p:bgPr>
    </p:bg>
    <p:spTree>
      <p:nvGrpSpPr>
        <p:cNvPr id="1" name=""/>
        <p:cNvGrpSpPr/>
        <p:nvPr/>
      </p:nvGrpSpPr>
      <p:grpSpPr/>
      <p:pic>
        <p:nvPicPr>
          <p:cNvPr id="14339" name="图片 5"/>
          <p:cNvPicPr>
            <a:picLocks noChangeAspect="1"/>
          </p:cNvPicPr>
          <p:nvPr>
            <p:custDataLst>
              <p:tags r:id="rId2"/>
            </p:custDataLst>
          </p:nvPr>
        </p:nvPicPr>
        <p:blipFill>
          <a:blip r:embed="rId1"/>
          <a:stretch>
            <a:fillRect/>
          </a:stretch>
        </p:blipFill>
        <p:spPr>
          <a:xfrm>
            <a:off x="6592888" y="3867150"/>
            <a:ext cx="2428875" cy="2428875"/>
          </a:xfrm>
          <a:prstGeom prst="rect">
            <a:avLst/>
          </a:prstGeom>
          <a:noFill/>
          <a:ln>
            <a:noFill/>
            <a:miter lim="800000"/>
          </a:ln>
        </p:spPr>
      </p:pic>
      <p:pic>
        <p:nvPicPr>
          <p:cNvPr id="14340" name="图片 6"/>
          <p:cNvPicPr>
            <a:picLocks noChangeAspect="1"/>
          </p:cNvPicPr>
          <p:nvPr>
            <p:custDataLst>
              <p:tags r:id="rId4"/>
            </p:custDataLst>
          </p:nvPr>
        </p:nvPicPr>
        <p:blipFill>
          <a:blip r:embed="rId3"/>
          <a:stretch>
            <a:fillRect/>
          </a:stretch>
        </p:blipFill>
        <p:spPr>
          <a:xfrm>
            <a:off x="203200" y="706438"/>
            <a:ext cx="3036888" cy="3035300"/>
          </a:xfrm>
          <a:prstGeom prst="rect">
            <a:avLst/>
          </a:prstGeom>
          <a:noFill/>
          <a:ln>
            <a:noFill/>
            <a:miter lim="800000"/>
          </a:ln>
        </p:spPr>
      </p:pic>
      <p:pic>
        <p:nvPicPr>
          <p:cNvPr id="14341" name="图片 7"/>
          <p:cNvPicPr>
            <a:picLocks noChangeAspect="1"/>
          </p:cNvPicPr>
          <p:nvPr>
            <p:custDataLst>
              <p:tags r:id="rId6"/>
            </p:custDataLst>
          </p:nvPr>
        </p:nvPicPr>
        <p:blipFill>
          <a:blip r:embed="rId5"/>
          <a:stretch>
            <a:fillRect/>
          </a:stretch>
        </p:blipFill>
        <p:spPr>
          <a:xfrm>
            <a:off x="1390650" y="1252538"/>
            <a:ext cx="6362700" cy="4379912"/>
          </a:xfrm>
          <a:prstGeom prst="rect">
            <a:avLst/>
          </a:prstGeom>
          <a:noFill/>
          <a:ln>
            <a:noFill/>
            <a:miter lim="800000"/>
          </a:ln>
        </p:spPr>
      </p:pic>
      <p:sp>
        <p:nvSpPr>
          <p:cNvPr id="14342" name="Freeform 10"/>
          <p:cNvSpPr/>
          <p:nvPr userDrawn="1">
            <p:custDataLst>
              <p:tags r:id="rId7"/>
            </p:custDataLst>
          </p:nvPr>
        </p:nvSpPr>
        <p:spPr bwMode="auto">
          <a:xfrm>
            <a:off x="2207289" y="2193176"/>
            <a:ext cx="4687216" cy="2930302"/>
          </a:xfrm>
          <a:custGeom>
            <a:gdLst>
              <a:gd name="T0" fmla="*/ 73 w 1877"/>
              <a:gd name="T1" fmla="*/ 64 h 1172"/>
              <a:gd name="T2" fmla="*/ 1175 w 1877"/>
              <a:gd name="T3" fmla="*/ 77 h 1172"/>
              <a:gd name="T4" fmla="*/ 1762 w 1877"/>
              <a:gd name="T5" fmla="*/ 215 h 1172"/>
              <a:gd name="T6" fmla="*/ 1819 w 1877"/>
              <a:gd name="T7" fmla="*/ 844 h 1172"/>
              <a:gd name="T8" fmla="*/ 1299 w 1877"/>
              <a:gd name="T9" fmla="*/ 909 h 1172"/>
              <a:gd name="T10" fmla="*/ 1429 w 1877"/>
              <a:gd name="T11" fmla="*/ 1172 h 1172"/>
              <a:gd name="T12" fmla="*/ 912 w 1877"/>
              <a:gd name="T13" fmla="*/ 934 h 1172"/>
              <a:gd name="T14" fmla="*/ 281 w 1877"/>
              <a:gd name="T15" fmla="*/ 918 h 1172"/>
              <a:gd name="T16" fmla="*/ 16 w 1877"/>
              <a:gd name="T17" fmla="*/ 599 h 1172"/>
              <a:gd name="T18" fmla="*/ 60 w 1877"/>
              <a:gd name="T19" fmla="*/ 89 h 1172"/>
              <a:gd name="T20" fmla="*/ 73 w 1877"/>
              <a:gd name="T21" fmla="*/ 64 h 11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876" h="1172">
                <a:moveTo>
                  <a:pt x="73" y="64"/>
                </a:moveTo>
                <a:cubicBezTo>
                  <a:pt x="375" y="54"/>
                  <a:pt x="836" y="76"/>
                  <a:pt x="1175" y="77"/>
                </a:cubicBezTo>
                <a:cubicBezTo>
                  <a:pt x="1406" y="82"/>
                  <a:pt x="1670" y="0"/>
                  <a:pt x="1762" y="215"/>
                </a:cubicBezTo>
                <a:cubicBezTo>
                  <a:pt x="1801" y="299"/>
                  <a:pt x="1877" y="769"/>
                  <a:pt x="1819" y="844"/>
                </a:cubicBezTo>
                <a:cubicBezTo>
                  <a:pt x="1749" y="955"/>
                  <a:pt x="1408" y="906"/>
                  <a:pt x="1299" y="909"/>
                </a:cubicBezTo>
                <a:cubicBezTo>
                  <a:pt x="1338" y="993"/>
                  <a:pt x="1390" y="1076"/>
                  <a:pt x="1429" y="1172"/>
                </a:cubicBezTo>
                <a:cubicBezTo>
                  <a:pt x="1221" y="1118"/>
                  <a:pt x="1119" y="964"/>
                  <a:pt x="912" y="934"/>
                </a:cubicBezTo>
                <a:cubicBezTo>
                  <a:pt x="718" y="916"/>
                  <a:pt x="488" y="924"/>
                  <a:pt x="281" y="918"/>
                </a:cubicBezTo>
                <a:cubicBezTo>
                  <a:pt x="51" y="914"/>
                  <a:pt x="0" y="855"/>
                  <a:pt x="16" y="599"/>
                </a:cubicBezTo>
                <a:cubicBezTo>
                  <a:pt x="35" y="429"/>
                  <a:pt x="37" y="265"/>
                  <a:pt x="60" y="89"/>
                </a:cubicBezTo>
                <a:lnTo>
                  <a:pt x="73" y="64"/>
                </a:lnTo>
                <a:close/>
              </a:path>
            </a:pathLst>
          </a:custGeom>
          <a:solidFill>
            <a:schemeClr val="bg1"/>
          </a:solidFill>
          <a:ln w="57150">
            <a:solidFill>
              <a:schemeClr val="bg1"/>
            </a:solidFill>
            <a:round/>
          </a:ln>
        </p:spPr>
        <p:txBody>
          <a:bodyPr wrap="square" lIns="68580" tIns="34290" rIns="68580" bIns="3429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endParaRPr lang="zh-CN" altLang="en-US" sz="1300">
              <a:solidFill>
                <a:srgbClr val="25232B"/>
              </a:solidFill>
              <a:latin typeface="Arial" pitchFamily="34" charset="0"/>
              <a:ea typeface="宋体" panose="02010600030101010101" pitchFamily="2" charset="-122"/>
            </a:endParaRPr>
          </a:p>
        </p:txBody>
      </p:sp>
      <p:sp>
        <p:nvSpPr>
          <p:cNvPr id="2" name="标题 1"/>
          <p:cNvSpPr>
            <a:spLocks noGrp="1"/>
          </p:cNvSpPr>
          <p:nvPr>
            <p:ph type="title" hasCustomPrompt="1"/>
          </p:nvPr>
        </p:nvSpPr>
        <p:spPr>
          <a:xfrm>
            <a:off x="2249495" y="2799477"/>
            <a:ext cx="4480394" cy="1175861"/>
          </a:xfrm>
        </p:spPr>
        <p:txBody>
          <a:bodyPr vert="horz" lIns="90000" tIns="46800" rIns="90000" bIns="46800" rtlCol="0" anchor="ctr" anchorCtr="0">
            <a:normAutofit/>
          </a:bodyPr>
          <a:lstStyle>
            <a:lvl1pPr marL="0" marR="0" algn="ctr" defTabSz="914400" rtl="0" eaLnBrk="1" fontAlgn="auto" latinLnBrk="0" hangingPunct="1">
              <a:lnSpc>
                <a:spcPct val="100000"/>
              </a:lnSpc>
              <a:buNone/>
              <a:defRPr kumimoji="0" lang="zh-CN" altLang="en-US" sz="7200" b="1" i="0" u="none" strike="noStrike" kern="1200" cap="none" spc="600" normalizeH="0" baseline="0" noProof="1">
                <a:solidFill>
                  <a:schemeClr val="tx1">
                    <a:lumMod val="85000"/>
                    <a:lumOff val="15000"/>
                  </a:schemeClr>
                </a:solidFill>
                <a:uFillTx/>
                <a:latin typeface="Arial" pitchFamily="34" charset="0"/>
                <a:ea typeface="汉仪乐喵体W" panose="00020600040101010101" charset="-122"/>
                <a:cs typeface="+mj-cs"/>
                <a:sym typeface="+mn-ea"/>
              </a:defRPr>
            </a:lvl1pPr>
          </a:lstStyle>
          <a:p>
            <a:pPr lvl="0" fontAlgn="auto"/>
            <a:r>
              <a:rPr strike="noStrike" noProof="1">
                <a:sym typeface="+mn-ea"/>
              </a:rPr>
              <a:t>编辑标题</a:t>
            </a:r>
            <a:endParaRPr strike="noStrike" noProof="1">
              <a:sym typeface="+mn-ea"/>
            </a:endParaRPr>
          </a:p>
        </p:txBody>
      </p:sp>
      <p:sp>
        <p:nvSpPr>
          <p:cNvPr id="14345" name="日期占位符 2"/>
          <p:cNvSpPr>
            <a:spLocks noGrp="1"/>
          </p:cNvSpPr>
          <p:nvPr>
            <p:ph type="dt" sz="half" idx="10"/>
            <p:custDataLst>
              <p:tags r:id="rId8"/>
            </p:custDataLst>
          </p:nvPr>
        </p:nvSpPr>
        <p:spPr>
          <a:xfrm>
            <a:off x="659807"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09D653CB-B4B2-4C6E-A627-61C9D2F39F94}"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14346" name="页脚占位符 3"/>
          <p:cNvSpPr>
            <a:spLocks noGrp="1"/>
          </p:cNvSpPr>
          <p:nvPr>
            <p:ph type="ftr" sz="quarter" idx="11"/>
            <p:custDataLst>
              <p:tags r:id="rId9"/>
            </p:custDataLst>
          </p:nvPr>
        </p:nvSpPr>
        <p:spPr>
          <a:xfrm>
            <a:off x="3087000" y="6389433"/>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14347" name="灯片编号占位符 4"/>
          <p:cNvSpPr>
            <a:spLocks noGrp="1"/>
          </p:cNvSpPr>
          <p:nvPr>
            <p:ph type="sldNum" sz="quarter" idx="12"/>
            <p:custDataLst>
              <p:tags r:id="rId10"/>
            </p:custDataLst>
          </p:nvPr>
        </p:nvSpPr>
        <p:spPr>
          <a:xfrm>
            <a:off x="6457950"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2B47EF37-EAC0-449B-81CB-3C176CFD4957}"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通用">
    <p:bg>
      <p:bgPr>
        <a:solidFill>
          <a:schemeClr val="bg2"/>
        </a:solidFill>
        <a:effectLst/>
      </p:bgPr>
    </p:bg>
    <p:spTree>
      <p:nvGrpSpPr>
        <p:cNvPr id="1" name=""/>
        <p:cNvGrpSpPr/>
        <p:nvPr/>
      </p:nvGrpSpPr>
      <p:grpSpPr/>
      <p:pic>
        <p:nvPicPr>
          <p:cNvPr id="15363" name="图片 7"/>
          <p:cNvPicPr>
            <a:picLocks noChangeAspect="1"/>
          </p:cNvPicPr>
          <p:nvPr>
            <p:custDataLst>
              <p:tags r:id="rId2"/>
            </p:custDataLst>
          </p:nvPr>
        </p:nvPicPr>
        <p:blipFill>
          <a:blip r:embed="rId1"/>
          <a:stretch>
            <a:fillRect/>
          </a:stretch>
        </p:blipFill>
        <p:spPr>
          <a:xfrm rot="5400000" flipH="1">
            <a:off x="127000" y="330200"/>
            <a:ext cx="922338" cy="922338"/>
          </a:xfrm>
          <a:prstGeom prst="rect">
            <a:avLst/>
          </a:prstGeom>
          <a:noFill/>
          <a:ln>
            <a:noFill/>
            <a:miter lim="800000"/>
          </a:ln>
        </p:spPr>
      </p:pic>
      <p:pic>
        <p:nvPicPr>
          <p:cNvPr id="15364" name="图片 11"/>
          <p:cNvPicPr>
            <a:picLocks noChangeAspect="1"/>
          </p:cNvPicPr>
          <p:nvPr>
            <p:custDataLst>
              <p:tags r:id="rId4"/>
            </p:custDataLst>
          </p:nvPr>
        </p:nvPicPr>
        <p:blipFill>
          <a:blip r:embed="rId3"/>
          <a:stretch>
            <a:fillRect/>
          </a:stretch>
        </p:blipFill>
        <p:spPr>
          <a:xfrm>
            <a:off x="8532813" y="6146800"/>
            <a:ext cx="752475" cy="803275"/>
          </a:xfrm>
          <a:prstGeom prst="rect">
            <a:avLst/>
          </a:prstGeom>
          <a:noFill/>
          <a:ln>
            <a:noFill/>
            <a:miter lim="800000"/>
          </a:ln>
        </p:spPr>
      </p:pic>
      <p:sp>
        <p:nvSpPr>
          <p:cNvPr id="2" name="标题 1"/>
          <p:cNvSpPr>
            <a:spLocks noGrp="1"/>
          </p:cNvSpPr>
          <p:nvPr>
            <p:ph type="title"/>
          </p:nvPr>
        </p:nvSpPr>
        <p:spPr>
          <a:xfrm>
            <a:off x="502411" y="498476"/>
            <a:ext cx="8139178" cy="331473"/>
          </a:xfrm>
        </p:spPr>
        <p:txBody>
          <a:bodyPr>
            <a:normAutofit/>
          </a:bodyPr>
          <a:lstStyle>
            <a:lvl1pPr>
              <a:defRPr baseline="0">
                <a:solidFill>
                  <a:schemeClr val="tx1">
                    <a:lumMod val="85000"/>
                    <a:lumOff val="15000"/>
                  </a:schemeClr>
                </a:solidFill>
                <a:latin typeface="Arial" pitchFamily="34" charset="0"/>
                <a:ea typeface="幼圆" charset="-122"/>
              </a:defRPr>
            </a:lvl1pPr>
          </a:lstStyle>
          <a:p>
            <a:pPr fontAlgn="auto"/>
            <a:r>
              <a:rPr lang="zh-CN" altLang="en-US" strike="noStrike" noProof="1"/>
              <a:t>单击此处编辑母版标题样式</a:t>
            </a:r>
            <a:endParaRPr lang="zh-CN" altLang="en-US" strike="noStrike" noProof="1"/>
          </a:p>
        </p:txBody>
      </p:sp>
      <p:sp>
        <p:nvSpPr>
          <p:cNvPr id="15367" name="日期占位符 2"/>
          <p:cNvSpPr>
            <a:spLocks noGrp="1"/>
          </p:cNvSpPr>
          <p:nvPr>
            <p:ph type="dt" sz="half" idx="10"/>
            <p:custDataLst>
              <p:tags r:id="rId5"/>
            </p:custDataLst>
          </p:nvPr>
        </p:nvSpPr>
        <p:spPr>
          <a:xfrm>
            <a:off x="659807"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3E0BC7CF-6C3F-4F88-A1BD-C47CFCA614DA}"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15368" name="页脚占位符 3"/>
          <p:cNvSpPr>
            <a:spLocks noGrp="1"/>
          </p:cNvSpPr>
          <p:nvPr>
            <p:ph type="ftr" sz="quarter" idx="11"/>
            <p:custDataLst>
              <p:tags r:id="rId6"/>
            </p:custDataLst>
          </p:nvPr>
        </p:nvSpPr>
        <p:spPr>
          <a:xfrm>
            <a:off x="3087000" y="6389433"/>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15369" name="灯片编号占位符 4"/>
          <p:cNvSpPr>
            <a:spLocks noGrp="1"/>
          </p:cNvSpPr>
          <p:nvPr>
            <p:ph type="sldNum" sz="quarter" idx="12"/>
            <p:custDataLst>
              <p:tags r:id="rId7"/>
            </p:custDataLst>
          </p:nvPr>
        </p:nvSpPr>
        <p:spPr>
          <a:xfrm>
            <a:off x="6457950"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5C11BBC4-BDF3-49ED-B6A7-E4D53B7E889E}"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相框">
    <p:bg>
      <p:bgPr>
        <a:solidFill>
          <a:schemeClr val="tx2"/>
        </a:solidFill>
        <a:effectLst/>
      </p:bgPr>
    </p:bg>
    <p:spTree>
      <p:nvGrpSpPr>
        <p:cNvPr id="1" name=""/>
        <p:cNvGrpSpPr/>
        <p:nvPr/>
      </p:nvGrpSpPr>
      <p:grpSpPr/>
      <p:pic>
        <p:nvPicPr>
          <p:cNvPr id="16387" name="图片 12"/>
          <p:cNvPicPr>
            <a:picLocks noChangeAspect="1"/>
          </p:cNvPicPr>
          <p:nvPr>
            <p:custDataLst>
              <p:tags r:id="rId2"/>
            </p:custDataLst>
          </p:nvPr>
        </p:nvPicPr>
        <p:blipFill>
          <a:blip r:embed="rId1"/>
          <a:stretch>
            <a:fillRect/>
          </a:stretch>
        </p:blipFill>
        <p:spPr>
          <a:xfrm>
            <a:off x="98425" y="309563"/>
            <a:ext cx="974725" cy="974725"/>
          </a:xfrm>
          <a:prstGeom prst="rect">
            <a:avLst/>
          </a:prstGeom>
          <a:noFill/>
          <a:ln>
            <a:noFill/>
            <a:miter lim="800000"/>
          </a:ln>
        </p:spPr>
      </p:pic>
      <p:pic>
        <p:nvPicPr>
          <p:cNvPr id="16388" name="图片 13"/>
          <p:cNvPicPr>
            <a:picLocks noChangeAspect="1"/>
          </p:cNvPicPr>
          <p:nvPr>
            <p:custDataLst>
              <p:tags r:id="rId3"/>
            </p:custDataLst>
          </p:nvPr>
        </p:nvPicPr>
        <p:blipFill>
          <a:blip r:embed="rId1"/>
          <a:stretch>
            <a:fillRect/>
          </a:stretch>
        </p:blipFill>
        <p:spPr>
          <a:xfrm rot="10800000">
            <a:off x="8094663" y="5622925"/>
            <a:ext cx="974725" cy="974725"/>
          </a:xfrm>
          <a:prstGeom prst="rect">
            <a:avLst/>
          </a:prstGeom>
          <a:noFill/>
          <a:ln>
            <a:noFill/>
            <a:miter lim="800000"/>
          </a:ln>
        </p:spPr>
      </p:pic>
      <p:pic>
        <p:nvPicPr>
          <p:cNvPr id="16389" name="图片 5"/>
          <p:cNvPicPr>
            <a:picLocks noChangeAspect="1"/>
          </p:cNvPicPr>
          <p:nvPr>
            <p:custDataLst>
              <p:tags r:id="rId5"/>
            </p:custDataLst>
          </p:nvPr>
        </p:nvPicPr>
        <p:blipFill>
          <a:blip r:embed="rId4"/>
          <a:stretch>
            <a:fillRect/>
          </a:stretch>
        </p:blipFill>
        <p:spPr>
          <a:xfrm>
            <a:off x="219075" y="404813"/>
            <a:ext cx="754063" cy="603250"/>
          </a:xfrm>
          <a:prstGeom prst="rect">
            <a:avLst/>
          </a:prstGeom>
          <a:noFill/>
          <a:ln>
            <a:noFill/>
            <a:miter lim="800000"/>
          </a:ln>
        </p:spPr>
      </p:pic>
      <p:sp>
        <p:nvSpPr>
          <p:cNvPr id="16390" name="矩形 7"/>
          <p:cNvSpPr/>
          <p:nvPr userDrawn="1">
            <p:custDataLst>
              <p:tags r:id="rId6"/>
            </p:custDataLst>
          </p:nvPr>
        </p:nvSpPr>
        <p:spPr>
          <a:xfrm>
            <a:off x="219600" y="304200"/>
            <a:ext cx="87048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300">
              <a:solidFill>
                <a:srgbClr val="FFFFFF"/>
              </a:solidFill>
              <a:latin typeface="Century Gothic"/>
              <a:ea typeface="幼圆" charset="-122"/>
            </a:endParaRPr>
          </a:p>
        </p:txBody>
      </p:sp>
      <p:sp>
        <p:nvSpPr>
          <p:cNvPr id="2" name="标题 1"/>
          <p:cNvSpPr>
            <a:spLocks noGrp="1"/>
          </p:cNvSpPr>
          <p:nvPr>
            <p:ph type="title" hasCustomPrompt="1"/>
          </p:nvPr>
        </p:nvSpPr>
        <p:spPr>
          <a:xfrm>
            <a:off x="961200" y="1339650"/>
            <a:ext cx="7219800" cy="542700"/>
          </a:xfrm>
        </p:spPr>
        <p:txBody>
          <a:bodyPr anchor="ctr">
            <a:normAutofit/>
          </a:bodyPr>
          <a:lstStyle>
            <a:lvl1pPr>
              <a:defRPr sz="2400" baseline="0">
                <a:solidFill>
                  <a:schemeClr val="tx1">
                    <a:lumMod val="85000"/>
                    <a:lumOff val="15000"/>
                  </a:schemeClr>
                </a:solidFill>
                <a:latin typeface="Arial" pitchFamily="34" charset="0"/>
                <a:ea typeface="幼圆" charset="-122"/>
              </a:defRPr>
            </a:lvl1pPr>
          </a:lstStyle>
          <a:p>
            <a:pPr fontAlgn="auto"/>
            <a:r>
              <a:rPr lang="zh-CN" altLang="en-US" strike="noStrike" noProof="1"/>
              <a:t>单击此处编辑标题</a:t>
            </a:r>
            <a:endParaRPr lang="zh-CN" altLang="en-US" strike="noStrike" noProof="1"/>
          </a:p>
        </p:txBody>
      </p:sp>
      <p:sp>
        <p:nvSpPr>
          <p:cNvPr id="7" name="内容占位符 6"/>
          <p:cNvSpPr>
            <a:spLocks noGrp="1"/>
          </p:cNvSpPr>
          <p:nvPr>
            <p:ph sz="quarter" idx="13"/>
          </p:nvPr>
        </p:nvSpPr>
        <p:spPr>
          <a:xfrm>
            <a:off x="960835" y="2594250"/>
            <a:ext cx="7219950" cy="2583900"/>
          </a:xfrm>
        </p:spPr>
        <p:txBody>
          <a:bodyPr/>
          <a:lstStyle>
            <a:lvl1pPr>
              <a:defRPr baseline="0">
                <a:solidFill>
                  <a:schemeClr val="tx1">
                    <a:lumMod val="85000"/>
                    <a:lumOff val="15000"/>
                  </a:schemeClr>
                </a:solidFill>
                <a:latin typeface="Arial" pitchFamily="34" charset="0"/>
                <a:ea typeface="幼圆" charset="-122"/>
              </a:defRPr>
            </a:lvl1pPr>
            <a:lvl2pPr>
              <a:defRPr baseline="0">
                <a:solidFill>
                  <a:schemeClr val="tx1">
                    <a:lumMod val="85000"/>
                    <a:lumOff val="15000"/>
                  </a:schemeClr>
                </a:solidFill>
                <a:latin typeface="Arial" pitchFamily="34" charset="0"/>
                <a:ea typeface="幼圆" charset="-122"/>
              </a:defRPr>
            </a:lvl2pPr>
            <a:lvl3pPr>
              <a:defRPr baseline="0">
                <a:solidFill>
                  <a:schemeClr val="tx1">
                    <a:lumMod val="85000"/>
                    <a:lumOff val="15000"/>
                  </a:schemeClr>
                </a:solidFill>
                <a:latin typeface="Arial" pitchFamily="34" charset="0"/>
                <a:ea typeface="幼圆" charset="-122"/>
              </a:defRPr>
            </a:lvl3pPr>
            <a:lvl4pPr>
              <a:defRPr baseline="0">
                <a:solidFill>
                  <a:schemeClr val="tx1">
                    <a:lumMod val="85000"/>
                    <a:lumOff val="15000"/>
                  </a:schemeClr>
                </a:solidFill>
                <a:latin typeface="Arial" pitchFamily="34" charset="0"/>
                <a:ea typeface="幼圆" charset="-122"/>
              </a:defRPr>
            </a:lvl4pPr>
            <a:lvl5pPr>
              <a:defRPr baseline="0">
                <a:solidFill>
                  <a:schemeClr val="tx1">
                    <a:lumMod val="85000"/>
                    <a:lumOff val="15000"/>
                  </a:schemeClr>
                </a:solidFill>
                <a:latin typeface="Arial" pitchFamily="34" charset="0"/>
                <a:ea typeface="幼圆" charset="-122"/>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16393" name="日期占位符 2"/>
          <p:cNvSpPr>
            <a:spLocks noGrp="1"/>
          </p:cNvSpPr>
          <p:nvPr>
            <p:ph type="dt" sz="half" idx="14"/>
            <p:custDataLst>
              <p:tags r:id="rId7"/>
            </p:custDataLst>
          </p:nvPr>
        </p:nvSpPr>
        <p:spPr>
          <a:xfrm>
            <a:off x="659807"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BC04C8C3-EE94-436A-BDE6-CACFC76CD9D5}"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16394" name="页脚占位符 3"/>
          <p:cNvSpPr>
            <a:spLocks noGrp="1"/>
          </p:cNvSpPr>
          <p:nvPr>
            <p:ph type="ftr" sz="quarter" idx="15"/>
            <p:custDataLst>
              <p:tags r:id="rId8"/>
            </p:custDataLst>
          </p:nvPr>
        </p:nvSpPr>
        <p:spPr>
          <a:xfrm>
            <a:off x="3087000" y="6389433"/>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16395" name="灯片编号占位符 4"/>
          <p:cNvSpPr>
            <a:spLocks noGrp="1"/>
          </p:cNvSpPr>
          <p:nvPr>
            <p:ph type="sldNum" sz="quarter" idx="16"/>
            <p:custDataLst>
              <p:tags r:id="rId9"/>
            </p:custDataLst>
          </p:nvPr>
        </p:nvSpPr>
        <p:spPr>
          <a:xfrm>
            <a:off x="6457950"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74187C1E-09DF-4A20-A363-A58FB6D152C6}"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左右">
    <p:bg>
      <p:bgPr>
        <a:solidFill>
          <a:schemeClr val="bg2"/>
        </a:solidFill>
        <a:effectLst/>
      </p:bgPr>
    </p:bg>
    <p:spTree>
      <p:nvGrpSpPr>
        <p:cNvPr id="1" name=""/>
        <p:cNvGrpSpPr/>
        <p:nvPr/>
      </p:nvGrpSpPr>
      <p:grpSpPr/>
      <p:sp>
        <p:nvSpPr>
          <p:cNvPr id="17411" name="矩形 7"/>
          <p:cNvSpPr/>
          <p:nvPr userDrawn="1">
            <p:custDataLst>
              <p:tags r:id="rId1"/>
            </p:custDataLst>
          </p:nvPr>
        </p:nvSpPr>
        <p:spPr>
          <a:xfrm>
            <a:off x="0" y="0"/>
            <a:ext cx="3617595"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en-US" altLang="zh-CN" sz="1300">
              <a:solidFill>
                <a:srgbClr val="FFFFFF"/>
              </a:solidFill>
              <a:latin typeface="Century Gothic"/>
              <a:ea typeface="幼圆" charset="-122"/>
              <a:sym typeface="幼圆" charset="-122"/>
            </a:endParaRPr>
          </a:p>
        </p:txBody>
      </p:sp>
      <p:pic>
        <p:nvPicPr>
          <p:cNvPr id="17412" name="图片 16"/>
          <p:cNvPicPr>
            <a:picLocks noChangeAspect="1"/>
          </p:cNvPicPr>
          <p:nvPr>
            <p:custDataLst>
              <p:tags r:id="rId3"/>
            </p:custDataLst>
          </p:nvPr>
        </p:nvPicPr>
        <p:blipFill>
          <a:blip r:embed="rId2"/>
          <a:stretch>
            <a:fillRect/>
          </a:stretch>
        </p:blipFill>
        <p:spPr>
          <a:xfrm>
            <a:off x="138113" y="384175"/>
            <a:ext cx="1087437" cy="1087438"/>
          </a:xfrm>
          <a:prstGeom prst="rect">
            <a:avLst/>
          </a:prstGeom>
          <a:noFill/>
          <a:ln>
            <a:noFill/>
            <a:miter lim="800000"/>
          </a:ln>
        </p:spPr>
      </p:pic>
      <p:pic>
        <p:nvPicPr>
          <p:cNvPr id="17413" name="图片 15"/>
          <p:cNvPicPr>
            <a:picLocks noChangeAspect="1"/>
          </p:cNvPicPr>
          <p:nvPr>
            <p:custDataLst>
              <p:tags r:id="rId4"/>
            </p:custDataLst>
          </p:nvPr>
        </p:nvPicPr>
        <p:blipFill>
          <a:blip r:embed="rId2"/>
          <a:stretch>
            <a:fillRect/>
          </a:stretch>
        </p:blipFill>
        <p:spPr>
          <a:xfrm rot="10800000">
            <a:off x="7951788" y="5419725"/>
            <a:ext cx="1085850" cy="1085850"/>
          </a:xfrm>
          <a:prstGeom prst="rect">
            <a:avLst/>
          </a:prstGeom>
          <a:noFill/>
          <a:ln>
            <a:noFill/>
            <a:miter lim="800000"/>
          </a:ln>
        </p:spPr>
      </p:pic>
      <p:pic>
        <p:nvPicPr>
          <p:cNvPr id="17414" name="图片 11" descr="94"/>
          <p:cNvPicPr>
            <a:picLocks noChangeAspect="1"/>
          </p:cNvPicPr>
          <p:nvPr>
            <p:custDataLst>
              <p:tags r:id="rId6"/>
            </p:custDataLst>
          </p:nvPr>
        </p:nvPicPr>
        <p:blipFill>
          <a:blip r:embed="rId5"/>
          <a:stretch>
            <a:fillRect/>
          </a:stretch>
        </p:blipFill>
        <p:spPr>
          <a:xfrm>
            <a:off x="65088" y="5983288"/>
            <a:ext cx="522287" cy="603250"/>
          </a:xfrm>
          <a:prstGeom prst="rect">
            <a:avLst/>
          </a:prstGeom>
          <a:noFill/>
          <a:ln>
            <a:noFill/>
            <a:miter lim="800000"/>
          </a:ln>
        </p:spPr>
      </p:pic>
      <p:sp>
        <p:nvSpPr>
          <p:cNvPr id="2" name="标题 1"/>
          <p:cNvSpPr>
            <a:spLocks noGrp="1"/>
          </p:cNvSpPr>
          <p:nvPr>
            <p:ph type="title" hasCustomPrompt="1"/>
          </p:nvPr>
        </p:nvSpPr>
        <p:spPr>
          <a:xfrm>
            <a:off x="429304" y="880650"/>
            <a:ext cx="2970000" cy="661500"/>
          </a:xfrm>
        </p:spPr>
        <p:txBody>
          <a:bodyPr anchor="ctr">
            <a:normAutofit/>
          </a:bodyPr>
          <a:lstStyle>
            <a:lvl1pPr>
              <a:defRPr sz="2700" baseline="0">
                <a:solidFill>
                  <a:schemeClr val="bg1"/>
                </a:solidFill>
                <a:latin typeface="Arial" pitchFamily="34" charset="0"/>
                <a:ea typeface="幼圆" charset="-122"/>
              </a:defRPr>
            </a:lvl1pPr>
          </a:lstStyle>
          <a:p>
            <a:pPr fontAlgn="auto"/>
            <a:r>
              <a:rPr lang="zh-CN" altLang="en-US" strike="noStrike" noProof="1"/>
              <a:t>单击编辑标题</a:t>
            </a:r>
            <a:endParaRPr lang="zh-CN" altLang="en-US" strike="noStrike" noProof="1"/>
          </a:p>
        </p:txBody>
      </p:sp>
      <p:sp>
        <p:nvSpPr>
          <p:cNvPr id="7" name="文本占位符 6"/>
          <p:cNvSpPr>
            <a:spLocks noGrp="1"/>
          </p:cNvSpPr>
          <p:nvPr>
            <p:ph type="body" sz="quarter" idx="13"/>
          </p:nvPr>
        </p:nvSpPr>
        <p:spPr>
          <a:xfrm>
            <a:off x="432004" y="2275650"/>
            <a:ext cx="2967300" cy="3069900"/>
          </a:xfrm>
        </p:spPr>
        <p:txBody>
          <a:bodyPr/>
          <a:lstStyle>
            <a:lvl1pPr>
              <a:defRPr baseline="0">
                <a:solidFill>
                  <a:schemeClr val="bg1"/>
                </a:solidFill>
                <a:latin typeface="Arial" pitchFamily="34" charset="0"/>
                <a:ea typeface="幼圆" charset="-122"/>
              </a:defRPr>
            </a:lvl1pPr>
            <a:lvl2pPr>
              <a:defRPr baseline="0">
                <a:solidFill>
                  <a:schemeClr val="bg1"/>
                </a:solidFill>
                <a:latin typeface="Arial" pitchFamily="34" charset="0"/>
                <a:ea typeface="幼圆" charset="-122"/>
              </a:defRPr>
            </a:lvl2pPr>
            <a:lvl3pPr>
              <a:defRPr baseline="0">
                <a:solidFill>
                  <a:schemeClr val="bg1"/>
                </a:solidFill>
                <a:latin typeface="Arial" pitchFamily="34" charset="0"/>
                <a:ea typeface="幼圆" charset="-122"/>
              </a:defRPr>
            </a:lvl3pPr>
            <a:lvl4pPr>
              <a:defRPr baseline="0">
                <a:solidFill>
                  <a:schemeClr val="bg1"/>
                </a:solidFill>
                <a:latin typeface="Arial" pitchFamily="34" charset="0"/>
                <a:ea typeface="幼圆" charset="-122"/>
              </a:defRPr>
            </a:lvl4pPr>
            <a:lvl5pPr>
              <a:defRPr baseline="0">
                <a:solidFill>
                  <a:schemeClr val="bg1"/>
                </a:solidFill>
                <a:latin typeface="Arial" pitchFamily="34" charset="0"/>
                <a:ea typeface="幼圆" charset="-122"/>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9" name="内容占位符 8"/>
          <p:cNvSpPr>
            <a:spLocks noGrp="1"/>
          </p:cNvSpPr>
          <p:nvPr>
            <p:ph sz="quarter" idx="14"/>
          </p:nvPr>
        </p:nvSpPr>
        <p:spPr>
          <a:xfrm>
            <a:off x="3825900" y="1405930"/>
            <a:ext cx="4860000" cy="3815953"/>
          </a:xfrm>
        </p:spPr>
        <p:txBody>
          <a:bodyPr/>
          <a:lstStyle>
            <a:lvl1pPr>
              <a:defRPr baseline="0">
                <a:solidFill>
                  <a:schemeClr val="tx1">
                    <a:lumMod val="85000"/>
                    <a:lumOff val="15000"/>
                  </a:schemeClr>
                </a:solidFill>
                <a:latin typeface="Arial" pitchFamily="34" charset="0"/>
                <a:ea typeface="幼圆" charset="-122"/>
              </a:defRPr>
            </a:lvl1pPr>
            <a:lvl2pPr>
              <a:defRPr baseline="0">
                <a:solidFill>
                  <a:schemeClr val="tx1">
                    <a:lumMod val="85000"/>
                    <a:lumOff val="15000"/>
                  </a:schemeClr>
                </a:solidFill>
                <a:latin typeface="Arial" pitchFamily="34" charset="0"/>
                <a:ea typeface="幼圆" charset="-122"/>
              </a:defRPr>
            </a:lvl2pPr>
            <a:lvl3pPr>
              <a:defRPr baseline="0">
                <a:solidFill>
                  <a:schemeClr val="tx1">
                    <a:lumMod val="85000"/>
                    <a:lumOff val="15000"/>
                  </a:schemeClr>
                </a:solidFill>
                <a:latin typeface="Arial" pitchFamily="34" charset="0"/>
                <a:ea typeface="幼圆" charset="-122"/>
              </a:defRPr>
            </a:lvl3pPr>
            <a:lvl4pPr>
              <a:defRPr baseline="0">
                <a:solidFill>
                  <a:schemeClr val="tx1">
                    <a:lumMod val="85000"/>
                    <a:lumOff val="15000"/>
                  </a:schemeClr>
                </a:solidFill>
                <a:latin typeface="Arial" pitchFamily="34" charset="0"/>
                <a:ea typeface="幼圆" charset="-122"/>
              </a:defRPr>
            </a:lvl4pPr>
            <a:lvl5pPr>
              <a:defRPr baseline="0">
                <a:solidFill>
                  <a:schemeClr val="tx1">
                    <a:lumMod val="85000"/>
                    <a:lumOff val="15000"/>
                  </a:schemeClr>
                </a:solidFill>
                <a:latin typeface="Arial" pitchFamily="34" charset="0"/>
                <a:ea typeface="幼圆" charset="-122"/>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17417" name="日期占位符 2"/>
          <p:cNvSpPr>
            <a:spLocks noGrp="1"/>
          </p:cNvSpPr>
          <p:nvPr>
            <p:ph type="dt" sz="half" idx="15"/>
            <p:custDataLst>
              <p:tags r:id="rId7"/>
            </p:custDataLst>
          </p:nvPr>
        </p:nvSpPr>
        <p:spPr>
          <a:xfrm>
            <a:off x="659807"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2D4C9DD3-F969-4EE3-A59B-4E2AC1385E99}"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17418" name="页脚占位符 3"/>
          <p:cNvSpPr>
            <a:spLocks noGrp="1"/>
          </p:cNvSpPr>
          <p:nvPr>
            <p:ph type="ftr" sz="quarter" idx="16"/>
            <p:custDataLst>
              <p:tags r:id="rId8"/>
            </p:custDataLst>
          </p:nvPr>
        </p:nvSpPr>
        <p:spPr>
          <a:xfrm>
            <a:off x="3087000" y="6389433"/>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17419" name="灯片编号占位符 4"/>
          <p:cNvSpPr>
            <a:spLocks noGrp="1"/>
          </p:cNvSpPr>
          <p:nvPr>
            <p:ph type="sldNum" sz="quarter" idx="17"/>
            <p:custDataLst>
              <p:tags r:id="rId9"/>
            </p:custDataLst>
          </p:nvPr>
        </p:nvSpPr>
        <p:spPr>
          <a:xfrm>
            <a:off x="6457950"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328F4332-F685-4530-B140-9DD8E0A48413}"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上下">
    <p:bg>
      <p:bgPr>
        <a:solidFill>
          <a:schemeClr val="bg2"/>
        </a:solidFill>
        <a:effectLst/>
      </p:bgPr>
    </p:bg>
    <p:spTree>
      <p:nvGrpSpPr>
        <p:cNvPr id="1" name=""/>
        <p:cNvGrpSpPr/>
        <p:nvPr/>
      </p:nvGrpSpPr>
      <p:grpSpPr/>
      <p:sp>
        <p:nvSpPr>
          <p:cNvPr id="18435" name="矩形 9"/>
          <p:cNvSpPr/>
          <p:nvPr userDrawn="1">
            <p:custDataLst>
              <p:tags r:id="rId1"/>
            </p:custDataLst>
          </p:nvPr>
        </p:nvSpPr>
        <p:spPr>
          <a:xfrm>
            <a:off x="0" y="0"/>
            <a:ext cx="9144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en-US" altLang="zh-CN" sz="1300">
              <a:solidFill>
                <a:srgbClr val="FFFFFF"/>
              </a:solidFill>
              <a:latin typeface="Century Gothic"/>
              <a:ea typeface="幼圆" charset="-122"/>
              <a:sym typeface="幼圆" charset="-122"/>
            </a:endParaRPr>
          </a:p>
        </p:txBody>
      </p:sp>
      <p:pic>
        <p:nvPicPr>
          <p:cNvPr id="18436" name="图片 5" descr="书本"/>
          <p:cNvPicPr>
            <a:picLocks noChangeAspect="1"/>
          </p:cNvPicPr>
          <p:nvPr>
            <p:custDataLst>
              <p:tags r:id="rId3"/>
            </p:custDataLst>
          </p:nvPr>
        </p:nvPicPr>
        <p:blipFill>
          <a:blip r:embed="rId2"/>
          <a:stretch>
            <a:fillRect/>
          </a:stretch>
        </p:blipFill>
        <p:spPr>
          <a:xfrm>
            <a:off x="0" y="200025"/>
            <a:ext cx="658813" cy="614363"/>
          </a:xfrm>
          <a:prstGeom prst="rect">
            <a:avLst/>
          </a:prstGeom>
          <a:noFill/>
          <a:ln>
            <a:noFill/>
            <a:miter lim="800000"/>
          </a:ln>
        </p:spPr>
      </p:pic>
      <p:pic>
        <p:nvPicPr>
          <p:cNvPr id="18437" name="图片 7" descr="113"/>
          <p:cNvPicPr>
            <a:picLocks noChangeAspect="1"/>
          </p:cNvPicPr>
          <p:nvPr>
            <p:custDataLst>
              <p:tags r:id="rId5"/>
            </p:custDataLst>
          </p:nvPr>
        </p:nvPicPr>
        <p:blipFill>
          <a:blip r:embed="rId4"/>
          <a:stretch>
            <a:fillRect/>
          </a:stretch>
        </p:blipFill>
        <p:spPr>
          <a:xfrm rot="10020000">
            <a:off x="8610600" y="238125"/>
            <a:ext cx="481013" cy="527050"/>
          </a:xfrm>
          <a:prstGeom prst="rect">
            <a:avLst/>
          </a:prstGeom>
          <a:noFill/>
          <a:ln>
            <a:noFill/>
            <a:miter lim="800000"/>
          </a:ln>
        </p:spPr>
      </p:pic>
      <p:sp>
        <p:nvSpPr>
          <p:cNvPr id="2" name="标题 1"/>
          <p:cNvSpPr>
            <a:spLocks noGrp="1"/>
          </p:cNvSpPr>
          <p:nvPr>
            <p:ph type="title"/>
          </p:nvPr>
        </p:nvSpPr>
        <p:spPr>
          <a:xfrm>
            <a:off x="459000" y="859500"/>
            <a:ext cx="8232300" cy="469800"/>
          </a:xfrm>
        </p:spPr>
        <p:txBody>
          <a:bodyPr anchor="ctr">
            <a:normAutofit/>
          </a:bodyPr>
          <a:lstStyle>
            <a:lvl1pPr algn="ctr">
              <a:defRPr sz="2700" baseline="0">
                <a:solidFill>
                  <a:schemeClr val="bg1"/>
                </a:solidFill>
                <a:latin typeface="Arial" pitchFamily="34" charset="0"/>
                <a:ea typeface="幼圆" charset="-122"/>
              </a:defRPr>
            </a:lvl1pPr>
          </a:lstStyle>
          <a:p>
            <a:pPr fontAlgn="auto"/>
            <a:r>
              <a:rPr lang="zh-CN" altLang="en-US" strike="noStrike" noProof="1"/>
              <a:t>单击此处编辑母版标题样式</a:t>
            </a:r>
            <a:endParaRPr lang="zh-CN" altLang="en-US" strike="noStrike" noProof="1"/>
          </a:p>
        </p:txBody>
      </p:sp>
      <p:sp>
        <p:nvSpPr>
          <p:cNvPr id="7" name="文本占位符 6"/>
          <p:cNvSpPr>
            <a:spLocks noGrp="1"/>
          </p:cNvSpPr>
          <p:nvPr>
            <p:ph type="body" sz="quarter" idx="13"/>
          </p:nvPr>
        </p:nvSpPr>
        <p:spPr>
          <a:xfrm>
            <a:off x="459000" y="1763100"/>
            <a:ext cx="8231981" cy="621000"/>
          </a:xfrm>
        </p:spPr>
        <p:txBody>
          <a:bodyPr/>
          <a:lstStyle>
            <a:lvl1pPr algn="ctr">
              <a:defRPr baseline="0">
                <a:solidFill>
                  <a:schemeClr val="bg1"/>
                </a:solidFill>
                <a:latin typeface="Arial" pitchFamily="34" charset="0"/>
                <a:ea typeface="幼圆" charset="-122"/>
              </a:defRPr>
            </a:lvl1pPr>
          </a:lstStyle>
          <a:p>
            <a:pPr lvl="0" fontAlgn="auto"/>
            <a:r>
              <a:rPr lang="zh-CN" altLang="en-US" strike="noStrike" noProof="1"/>
              <a:t>单击此处编辑母版文本样式</a:t>
            </a:r>
            <a:endParaRPr lang="zh-CN" altLang="en-US" strike="noStrike" noProof="1"/>
          </a:p>
        </p:txBody>
      </p:sp>
      <p:sp>
        <p:nvSpPr>
          <p:cNvPr id="9" name="内容占位符 8"/>
          <p:cNvSpPr>
            <a:spLocks noGrp="1"/>
          </p:cNvSpPr>
          <p:nvPr>
            <p:ph sz="quarter" idx="14"/>
          </p:nvPr>
        </p:nvSpPr>
        <p:spPr>
          <a:xfrm>
            <a:off x="459581" y="3236850"/>
            <a:ext cx="8224200" cy="2573100"/>
          </a:xfrm>
        </p:spPr>
        <p:txBody>
          <a:bodyPr/>
          <a:lstStyle>
            <a:lvl1pPr>
              <a:defRPr baseline="0">
                <a:solidFill>
                  <a:schemeClr val="tx1">
                    <a:lumMod val="85000"/>
                    <a:lumOff val="15000"/>
                  </a:schemeClr>
                </a:solidFill>
                <a:latin typeface="Arial" pitchFamily="34" charset="0"/>
                <a:ea typeface="幼圆" charset="-122"/>
              </a:defRPr>
            </a:lvl1pPr>
            <a:lvl2pPr>
              <a:defRPr baseline="0">
                <a:solidFill>
                  <a:schemeClr val="tx1">
                    <a:lumMod val="85000"/>
                    <a:lumOff val="15000"/>
                  </a:schemeClr>
                </a:solidFill>
                <a:latin typeface="Arial" pitchFamily="34" charset="0"/>
                <a:ea typeface="幼圆" charset="-122"/>
              </a:defRPr>
            </a:lvl2pPr>
            <a:lvl3pPr>
              <a:defRPr baseline="0">
                <a:solidFill>
                  <a:schemeClr val="tx1">
                    <a:lumMod val="85000"/>
                    <a:lumOff val="15000"/>
                  </a:schemeClr>
                </a:solidFill>
                <a:latin typeface="Arial" pitchFamily="34" charset="0"/>
                <a:ea typeface="幼圆" charset="-122"/>
              </a:defRPr>
            </a:lvl3pPr>
            <a:lvl4pPr>
              <a:defRPr baseline="0">
                <a:solidFill>
                  <a:schemeClr val="tx1">
                    <a:lumMod val="85000"/>
                    <a:lumOff val="15000"/>
                  </a:schemeClr>
                </a:solidFill>
                <a:latin typeface="Arial" pitchFamily="34" charset="0"/>
                <a:ea typeface="幼圆" charset="-122"/>
              </a:defRPr>
            </a:lvl4pPr>
            <a:lvl5pPr>
              <a:defRPr baseline="0">
                <a:solidFill>
                  <a:schemeClr val="tx1">
                    <a:lumMod val="85000"/>
                    <a:lumOff val="15000"/>
                  </a:schemeClr>
                </a:solidFill>
                <a:latin typeface="Arial" pitchFamily="34" charset="0"/>
                <a:ea typeface="幼圆" charset="-122"/>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18440" name="日期占位符 2"/>
          <p:cNvSpPr>
            <a:spLocks noGrp="1"/>
          </p:cNvSpPr>
          <p:nvPr>
            <p:ph type="dt" sz="half" idx="15"/>
            <p:custDataLst>
              <p:tags r:id="rId6"/>
            </p:custDataLst>
          </p:nvPr>
        </p:nvSpPr>
        <p:spPr>
          <a:xfrm>
            <a:off x="659807"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DAAED415-AC11-4D56-9EAF-D227D8F8D400}"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18441" name="页脚占位符 3"/>
          <p:cNvSpPr>
            <a:spLocks noGrp="1"/>
          </p:cNvSpPr>
          <p:nvPr>
            <p:ph type="ftr" sz="quarter" idx="16"/>
            <p:custDataLst>
              <p:tags r:id="rId7"/>
            </p:custDataLst>
          </p:nvPr>
        </p:nvSpPr>
        <p:spPr>
          <a:xfrm>
            <a:off x="3087000" y="6389433"/>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18442" name="灯片编号占位符 4"/>
          <p:cNvSpPr>
            <a:spLocks noGrp="1"/>
          </p:cNvSpPr>
          <p:nvPr>
            <p:ph type="sldNum" sz="quarter" idx="17"/>
            <p:custDataLst>
              <p:tags r:id="rId8"/>
            </p:custDataLst>
          </p:nvPr>
        </p:nvSpPr>
        <p:spPr>
          <a:xfrm>
            <a:off x="6457950"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228FE57C-4D0B-40B8-9D7B-A8DA1E3C75A3}"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下上">
    <p:bg>
      <p:bgPr>
        <a:solidFill>
          <a:schemeClr val="bg2"/>
        </a:solidFill>
        <a:effectLst/>
      </p:bgPr>
    </p:bg>
    <p:spTree>
      <p:nvGrpSpPr>
        <p:cNvPr id="1" name=""/>
        <p:cNvGrpSpPr/>
        <p:nvPr/>
      </p:nvGrpSpPr>
      <p:grpSpPr/>
      <p:sp>
        <p:nvSpPr>
          <p:cNvPr id="19459" name="矩形 7"/>
          <p:cNvSpPr/>
          <p:nvPr userDrawn="1">
            <p:custDataLst>
              <p:tags r:id="rId1"/>
            </p:custDataLst>
          </p:nvPr>
        </p:nvSpPr>
        <p:spPr>
          <a:xfrm>
            <a:off x="0" y="5029201"/>
            <a:ext cx="9144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en-US" altLang="zh-CN" sz="1300">
              <a:solidFill>
                <a:srgbClr val="FFFFFF"/>
              </a:solidFill>
              <a:latin typeface="Century Gothic"/>
              <a:ea typeface="幼圆" charset="-122"/>
              <a:sym typeface="幼圆" charset="-122"/>
            </a:endParaRPr>
          </a:p>
        </p:txBody>
      </p:sp>
      <p:pic>
        <p:nvPicPr>
          <p:cNvPr id="19460" name="图片 11" descr="94"/>
          <p:cNvPicPr>
            <a:picLocks noChangeAspect="1"/>
          </p:cNvPicPr>
          <p:nvPr>
            <p:custDataLst>
              <p:tags r:id="rId3"/>
            </p:custDataLst>
          </p:nvPr>
        </p:nvPicPr>
        <p:blipFill>
          <a:blip r:embed="rId2"/>
          <a:stretch>
            <a:fillRect/>
          </a:stretch>
        </p:blipFill>
        <p:spPr>
          <a:xfrm>
            <a:off x="73025" y="6056313"/>
            <a:ext cx="520700" cy="603250"/>
          </a:xfrm>
          <a:prstGeom prst="rect">
            <a:avLst/>
          </a:prstGeom>
          <a:noFill/>
          <a:ln>
            <a:noFill/>
            <a:miter lim="800000"/>
          </a:ln>
        </p:spPr>
      </p:pic>
      <p:sp>
        <p:nvSpPr>
          <p:cNvPr id="2" name="标题 1"/>
          <p:cNvSpPr>
            <a:spLocks noGrp="1"/>
          </p:cNvSpPr>
          <p:nvPr>
            <p:ph type="title"/>
          </p:nvPr>
        </p:nvSpPr>
        <p:spPr>
          <a:xfrm>
            <a:off x="453600" y="740250"/>
            <a:ext cx="8232300" cy="423900"/>
          </a:xfrm>
        </p:spPr>
        <p:txBody>
          <a:bodyPr anchor="ctr">
            <a:normAutofit/>
          </a:bodyPr>
          <a:lstStyle>
            <a:lvl1pPr algn="ctr">
              <a:defRPr sz="2400" baseline="0">
                <a:solidFill>
                  <a:schemeClr val="tx1">
                    <a:lumMod val="85000"/>
                    <a:lumOff val="15000"/>
                  </a:schemeClr>
                </a:solidFill>
                <a:latin typeface="Arial" pitchFamily="34" charset="0"/>
                <a:ea typeface="幼圆" charset="-122"/>
              </a:defRPr>
            </a:lvl1pPr>
          </a:lstStyle>
          <a:p>
            <a:pPr fontAlgn="auto"/>
            <a:r>
              <a:rPr lang="zh-CN" altLang="en-US" strike="noStrike" noProof="1"/>
              <a:t>单击此处编辑母版标题样式</a:t>
            </a:r>
            <a:endParaRPr lang="zh-CN" altLang="en-US" strike="noStrike" noProof="1"/>
          </a:p>
        </p:txBody>
      </p:sp>
      <p:sp>
        <p:nvSpPr>
          <p:cNvPr id="7" name="内容占位符 6"/>
          <p:cNvSpPr>
            <a:spLocks noGrp="1"/>
          </p:cNvSpPr>
          <p:nvPr>
            <p:ph sz="quarter" idx="13"/>
          </p:nvPr>
        </p:nvSpPr>
        <p:spPr>
          <a:xfrm>
            <a:off x="453628" y="2082600"/>
            <a:ext cx="8243100" cy="2408400"/>
          </a:xfrm>
        </p:spPr>
        <p:txBody>
          <a:bodyPr/>
          <a:lstStyle>
            <a:lvl1pPr>
              <a:defRPr baseline="0">
                <a:solidFill>
                  <a:schemeClr val="tx1">
                    <a:lumMod val="85000"/>
                    <a:lumOff val="15000"/>
                  </a:schemeClr>
                </a:solidFill>
                <a:latin typeface="Arial" pitchFamily="34" charset="0"/>
                <a:ea typeface="幼圆" charset="-122"/>
              </a:defRPr>
            </a:lvl1pPr>
            <a:lvl2pPr>
              <a:defRPr baseline="0">
                <a:solidFill>
                  <a:schemeClr val="tx1">
                    <a:lumMod val="85000"/>
                    <a:lumOff val="15000"/>
                  </a:schemeClr>
                </a:solidFill>
                <a:latin typeface="Arial" pitchFamily="34" charset="0"/>
                <a:ea typeface="幼圆" charset="-122"/>
              </a:defRPr>
            </a:lvl2pPr>
            <a:lvl3pPr>
              <a:defRPr baseline="0">
                <a:solidFill>
                  <a:schemeClr val="tx1">
                    <a:lumMod val="85000"/>
                    <a:lumOff val="15000"/>
                  </a:schemeClr>
                </a:solidFill>
                <a:latin typeface="Arial" pitchFamily="34" charset="0"/>
                <a:ea typeface="幼圆" charset="-122"/>
              </a:defRPr>
            </a:lvl3pPr>
            <a:lvl4pPr>
              <a:defRPr baseline="0">
                <a:solidFill>
                  <a:schemeClr val="tx1">
                    <a:lumMod val="85000"/>
                    <a:lumOff val="15000"/>
                  </a:schemeClr>
                </a:solidFill>
                <a:latin typeface="Arial" pitchFamily="34" charset="0"/>
                <a:ea typeface="幼圆" charset="-122"/>
              </a:defRPr>
            </a:lvl4pPr>
            <a:lvl5pPr>
              <a:defRPr baseline="0">
                <a:solidFill>
                  <a:schemeClr val="tx1">
                    <a:lumMod val="85000"/>
                    <a:lumOff val="15000"/>
                  </a:schemeClr>
                </a:solidFill>
                <a:latin typeface="Arial" pitchFamily="34" charset="0"/>
                <a:ea typeface="幼圆" charset="-122"/>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9" name="文本占位符 8"/>
          <p:cNvSpPr>
            <a:spLocks noGrp="1"/>
          </p:cNvSpPr>
          <p:nvPr>
            <p:ph type="body" sz="quarter" idx="14"/>
          </p:nvPr>
        </p:nvSpPr>
        <p:spPr>
          <a:xfrm>
            <a:off x="445500" y="5306850"/>
            <a:ext cx="8251200" cy="758700"/>
          </a:xfrm>
        </p:spPr>
        <p:txBody>
          <a:bodyPr/>
          <a:lstStyle>
            <a:lvl1pPr>
              <a:defRPr baseline="0">
                <a:solidFill>
                  <a:schemeClr val="bg1"/>
                </a:solidFill>
                <a:latin typeface="Arial" pitchFamily="34" charset="0"/>
                <a:ea typeface="幼圆" charset="-122"/>
              </a:defRPr>
            </a:lvl1pPr>
          </a:lstStyle>
          <a:p>
            <a:pPr lvl="0" fontAlgn="auto"/>
            <a:r>
              <a:rPr lang="zh-CN" altLang="en-US" strike="noStrike" noProof="1"/>
              <a:t>单击此处编辑母版文本样式</a:t>
            </a:r>
            <a:endParaRPr lang="zh-CN" altLang="en-US" strike="noStrike" noProof="1"/>
          </a:p>
        </p:txBody>
      </p:sp>
      <p:sp>
        <p:nvSpPr>
          <p:cNvPr id="19463" name="日期占位符 2"/>
          <p:cNvSpPr>
            <a:spLocks noGrp="1"/>
          </p:cNvSpPr>
          <p:nvPr>
            <p:ph type="dt" sz="half" idx="15"/>
            <p:custDataLst>
              <p:tags r:id="rId4"/>
            </p:custDataLst>
          </p:nvPr>
        </p:nvSpPr>
        <p:spPr>
          <a:xfrm>
            <a:off x="659807"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53B2449E-647A-42FA-8328-F32D22AF1480}"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19464" name="页脚占位符 3"/>
          <p:cNvSpPr>
            <a:spLocks noGrp="1"/>
          </p:cNvSpPr>
          <p:nvPr>
            <p:ph type="ftr" sz="quarter" idx="16"/>
            <p:custDataLst>
              <p:tags r:id="rId5"/>
            </p:custDataLst>
          </p:nvPr>
        </p:nvSpPr>
        <p:spPr>
          <a:xfrm>
            <a:off x="3087000" y="6389433"/>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19465" name="灯片编号占位符 4"/>
          <p:cNvSpPr>
            <a:spLocks noGrp="1"/>
          </p:cNvSpPr>
          <p:nvPr>
            <p:ph type="sldNum" sz="quarter" idx="17"/>
            <p:custDataLst>
              <p:tags r:id="rId6"/>
            </p:custDataLst>
          </p:nvPr>
        </p:nvSpPr>
        <p:spPr>
          <a:xfrm>
            <a:off x="6457950"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8A1665C2-9E05-42F9-BE59-96D071146EF8}"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导航">
    <p:bg>
      <p:bgPr>
        <a:solidFill>
          <a:schemeClr val="bg2"/>
        </a:solidFill>
        <a:effectLst/>
      </p:bgPr>
    </p:bg>
    <p:spTree>
      <p:nvGrpSpPr>
        <p:cNvPr id="1" name=""/>
        <p:cNvGrpSpPr/>
        <p:nvPr/>
      </p:nvGrpSpPr>
      <p:grpSpPr/>
      <p:sp>
        <p:nvSpPr>
          <p:cNvPr id="20483" name="矩形 9"/>
          <p:cNvSpPr/>
          <p:nvPr userDrawn="1">
            <p:custDataLst>
              <p:tags r:id="rId1"/>
            </p:custDataLst>
          </p:nvPr>
        </p:nvSpPr>
        <p:spPr>
          <a:xfrm>
            <a:off x="1905" y="1270"/>
            <a:ext cx="9144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en-US" altLang="zh-CN" sz="1300">
              <a:solidFill>
                <a:srgbClr val="FFFFFF"/>
              </a:solidFill>
              <a:latin typeface="Century Gothic"/>
              <a:ea typeface="幼圆" charset="-122"/>
              <a:sym typeface="幼圆" charset="-122"/>
            </a:endParaRPr>
          </a:p>
        </p:txBody>
      </p:sp>
      <p:pic>
        <p:nvPicPr>
          <p:cNvPr id="20484" name="图片 5"/>
          <p:cNvPicPr>
            <a:picLocks noChangeAspect="1"/>
          </p:cNvPicPr>
          <p:nvPr>
            <p:custDataLst>
              <p:tags r:id="rId3"/>
            </p:custDataLst>
          </p:nvPr>
        </p:nvPicPr>
        <p:blipFill>
          <a:blip r:embed="rId2"/>
          <a:stretch>
            <a:fillRect/>
          </a:stretch>
        </p:blipFill>
        <p:spPr>
          <a:xfrm>
            <a:off x="1588" y="6105525"/>
            <a:ext cx="754062" cy="804863"/>
          </a:xfrm>
          <a:prstGeom prst="rect">
            <a:avLst/>
          </a:prstGeom>
          <a:noFill/>
          <a:ln>
            <a:noFill/>
            <a:miter lim="800000"/>
          </a:ln>
        </p:spPr>
      </p:pic>
      <p:sp>
        <p:nvSpPr>
          <p:cNvPr id="2" name="标题 1"/>
          <p:cNvSpPr>
            <a:spLocks noGrp="1"/>
          </p:cNvSpPr>
          <p:nvPr>
            <p:ph type="title"/>
          </p:nvPr>
        </p:nvSpPr>
        <p:spPr>
          <a:xfrm>
            <a:off x="434700" y="292846"/>
            <a:ext cx="8278200" cy="331473"/>
          </a:xfrm>
        </p:spPr>
        <p:txBody>
          <a:bodyPr>
            <a:normAutofit/>
          </a:bodyPr>
          <a:lstStyle>
            <a:lvl1pPr>
              <a:defRPr baseline="0">
                <a:solidFill>
                  <a:schemeClr val="bg1"/>
                </a:solidFill>
                <a:latin typeface="Arial" pitchFamily="34" charset="0"/>
                <a:ea typeface="幼圆" charset="-122"/>
              </a:defRPr>
            </a:lvl1pPr>
          </a:lstStyle>
          <a:p>
            <a:pPr fontAlgn="auto"/>
            <a:r>
              <a:rPr lang="zh-CN" altLang="en-US" strike="noStrike" noProof="1"/>
              <a:t>单击此处编辑母版标题样式</a:t>
            </a:r>
            <a:endParaRPr lang="zh-CN" altLang="en-US" strike="noStrike" noProof="1"/>
          </a:p>
        </p:txBody>
      </p:sp>
      <p:sp>
        <p:nvSpPr>
          <p:cNvPr id="7" name="内容占位符 6"/>
          <p:cNvSpPr>
            <a:spLocks noGrp="1"/>
          </p:cNvSpPr>
          <p:nvPr>
            <p:ph sz="quarter" idx="13"/>
          </p:nvPr>
        </p:nvSpPr>
        <p:spPr>
          <a:xfrm>
            <a:off x="434700" y="2025000"/>
            <a:ext cx="4006800" cy="2170800"/>
          </a:xfrm>
        </p:spPr>
        <p:txBody>
          <a:bodyPr/>
          <a:lstStyle>
            <a:lvl1pPr>
              <a:defRPr baseline="0">
                <a:solidFill>
                  <a:schemeClr val="tx1">
                    <a:lumMod val="85000"/>
                    <a:lumOff val="15000"/>
                  </a:schemeClr>
                </a:solidFill>
                <a:latin typeface="Arial" pitchFamily="34" charset="0"/>
                <a:ea typeface="幼圆" charset="-122"/>
              </a:defRPr>
            </a:lvl1pPr>
            <a:lvl2pPr>
              <a:defRPr baseline="0">
                <a:solidFill>
                  <a:schemeClr val="tx1">
                    <a:lumMod val="85000"/>
                    <a:lumOff val="15000"/>
                  </a:schemeClr>
                </a:solidFill>
                <a:latin typeface="Arial" pitchFamily="34" charset="0"/>
                <a:ea typeface="幼圆" charset="-122"/>
              </a:defRPr>
            </a:lvl2pPr>
            <a:lvl3pPr>
              <a:defRPr baseline="0">
                <a:solidFill>
                  <a:schemeClr val="tx1">
                    <a:lumMod val="85000"/>
                    <a:lumOff val="15000"/>
                  </a:schemeClr>
                </a:solidFill>
                <a:latin typeface="Arial" pitchFamily="34" charset="0"/>
                <a:ea typeface="幼圆" charset="-122"/>
              </a:defRPr>
            </a:lvl3pPr>
            <a:lvl4pPr>
              <a:defRPr baseline="0">
                <a:solidFill>
                  <a:schemeClr val="tx1">
                    <a:lumMod val="85000"/>
                    <a:lumOff val="15000"/>
                  </a:schemeClr>
                </a:solidFill>
                <a:latin typeface="Arial" pitchFamily="34" charset="0"/>
                <a:ea typeface="幼圆" charset="-122"/>
              </a:defRPr>
            </a:lvl4pPr>
            <a:lvl5pPr>
              <a:defRPr baseline="0">
                <a:solidFill>
                  <a:schemeClr val="tx1">
                    <a:lumMod val="85000"/>
                    <a:lumOff val="15000"/>
                  </a:schemeClr>
                </a:solidFill>
                <a:latin typeface="Arial" pitchFamily="34" charset="0"/>
                <a:ea typeface="幼圆" charset="-122"/>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9" name="内容占位符 8"/>
          <p:cNvSpPr>
            <a:spLocks noGrp="1"/>
          </p:cNvSpPr>
          <p:nvPr>
            <p:ph sz="quarter" idx="14"/>
          </p:nvPr>
        </p:nvSpPr>
        <p:spPr>
          <a:xfrm>
            <a:off x="4681800" y="2025000"/>
            <a:ext cx="4025700" cy="2170800"/>
          </a:xfrm>
        </p:spPr>
        <p:txBody>
          <a:bodyPr/>
          <a:lstStyle>
            <a:lvl1pPr>
              <a:defRPr baseline="0">
                <a:solidFill>
                  <a:schemeClr val="tx1">
                    <a:lumMod val="85000"/>
                    <a:lumOff val="15000"/>
                  </a:schemeClr>
                </a:solidFill>
                <a:latin typeface="Arial" pitchFamily="34" charset="0"/>
                <a:ea typeface="幼圆" charset="-122"/>
              </a:defRPr>
            </a:lvl1pPr>
            <a:lvl2pPr>
              <a:defRPr baseline="0">
                <a:solidFill>
                  <a:schemeClr val="tx1">
                    <a:lumMod val="85000"/>
                    <a:lumOff val="15000"/>
                  </a:schemeClr>
                </a:solidFill>
                <a:latin typeface="Arial" pitchFamily="34" charset="0"/>
                <a:ea typeface="幼圆" charset="-122"/>
              </a:defRPr>
            </a:lvl2pPr>
            <a:lvl3pPr>
              <a:defRPr baseline="0">
                <a:solidFill>
                  <a:schemeClr val="tx1">
                    <a:lumMod val="85000"/>
                    <a:lumOff val="15000"/>
                  </a:schemeClr>
                </a:solidFill>
                <a:latin typeface="Arial" pitchFamily="34" charset="0"/>
                <a:ea typeface="幼圆" charset="-122"/>
              </a:defRPr>
            </a:lvl3pPr>
            <a:lvl4pPr>
              <a:defRPr baseline="0">
                <a:solidFill>
                  <a:schemeClr val="tx1">
                    <a:lumMod val="85000"/>
                    <a:lumOff val="15000"/>
                  </a:schemeClr>
                </a:solidFill>
                <a:latin typeface="Arial" pitchFamily="34" charset="0"/>
                <a:ea typeface="幼圆" charset="-122"/>
              </a:defRPr>
            </a:lvl4pPr>
            <a:lvl5pPr>
              <a:defRPr baseline="0">
                <a:solidFill>
                  <a:schemeClr val="tx1">
                    <a:lumMod val="85000"/>
                    <a:lumOff val="15000"/>
                  </a:schemeClr>
                </a:solidFill>
                <a:latin typeface="Arial" pitchFamily="34" charset="0"/>
                <a:ea typeface="幼圆" charset="-122"/>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11" name="文本占位符 10"/>
          <p:cNvSpPr>
            <a:spLocks noGrp="1"/>
          </p:cNvSpPr>
          <p:nvPr>
            <p:ph type="body" sz="quarter" idx="15"/>
          </p:nvPr>
        </p:nvSpPr>
        <p:spPr>
          <a:xfrm>
            <a:off x="429300" y="4914450"/>
            <a:ext cx="4006800" cy="585900"/>
          </a:xfrm>
        </p:spPr>
        <p:txBody>
          <a:bodyPr/>
          <a:lstStyle>
            <a:lvl1pPr>
              <a:defRPr baseline="0">
                <a:solidFill>
                  <a:schemeClr val="tx1">
                    <a:lumMod val="85000"/>
                    <a:lumOff val="15000"/>
                  </a:schemeClr>
                </a:solidFill>
                <a:latin typeface="Arial" pitchFamily="34" charset="0"/>
                <a:ea typeface="幼圆" charset="-122"/>
              </a:defRPr>
            </a:lvl1pPr>
          </a:lstStyle>
          <a:p>
            <a:pPr lvl="0" fontAlgn="auto"/>
            <a:r>
              <a:rPr lang="zh-CN" altLang="en-US" strike="noStrike" noProof="1"/>
              <a:t>单击此处编辑母版文本样式</a:t>
            </a:r>
            <a:endParaRPr lang="zh-CN" altLang="en-US" strike="noStrike" noProof="1"/>
          </a:p>
        </p:txBody>
      </p:sp>
      <p:sp>
        <p:nvSpPr>
          <p:cNvPr id="13" name="文本占位符 12"/>
          <p:cNvSpPr>
            <a:spLocks noGrp="1"/>
          </p:cNvSpPr>
          <p:nvPr>
            <p:ph type="body" sz="quarter" idx="16"/>
          </p:nvPr>
        </p:nvSpPr>
        <p:spPr>
          <a:xfrm>
            <a:off x="4689900" y="4910850"/>
            <a:ext cx="4025700" cy="585900"/>
          </a:xfrm>
        </p:spPr>
        <p:txBody>
          <a:bodyPr/>
          <a:lstStyle>
            <a:lvl1pPr>
              <a:defRPr baseline="0">
                <a:solidFill>
                  <a:schemeClr val="tx1">
                    <a:lumMod val="85000"/>
                    <a:lumOff val="15000"/>
                  </a:schemeClr>
                </a:solidFill>
                <a:latin typeface="Arial" pitchFamily="34" charset="0"/>
                <a:ea typeface="幼圆" charset="-122"/>
              </a:defRPr>
            </a:lvl1pPr>
          </a:lstStyle>
          <a:p>
            <a:pPr lvl="0" fontAlgn="auto"/>
            <a:r>
              <a:rPr lang="zh-CN" altLang="en-US" strike="noStrike" noProof="1"/>
              <a:t>单击此处编辑母版文本样式</a:t>
            </a:r>
            <a:endParaRPr lang="zh-CN" altLang="en-US" strike="noStrike" noProof="1"/>
          </a:p>
        </p:txBody>
      </p:sp>
      <p:sp>
        <p:nvSpPr>
          <p:cNvPr id="20487" name="日期占位符 2"/>
          <p:cNvSpPr>
            <a:spLocks noGrp="1"/>
          </p:cNvSpPr>
          <p:nvPr>
            <p:ph type="dt" sz="half" idx="17"/>
            <p:custDataLst>
              <p:tags r:id="rId4"/>
            </p:custDataLst>
          </p:nvPr>
        </p:nvSpPr>
        <p:spPr>
          <a:xfrm>
            <a:off x="659807"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3F620552-2B36-4E92-A076-7C6E8150C777}"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20488" name="页脚占位符 3"/>
          <p:cNvSpPr>
            <a:spLocks noGrp="1"/>
          </p:cNvSpPr>
          <p:nvPr>
            <p:ph type="ftr" sz="quarter" idx="18"/>
            <p:custDataLst>
              <p:tags r:id="rId5"/>
            </p:custDataLst>
          </p:nvPr>
        </p:nvSpPr>
        <p:spPr>
          <a:xfrm>
            <a:off x="3087000" y="6389433"/>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20489" name="灯片编号占位符 4"/>
          <p:cNvSpPr>
            <a:spLocks noGrp="1"/>
          </p:cNvSpPr>
          <p:nvPr>
            <p:ph type="sldNum" sz="quarter" idx="19"/>
            <p:custDataLst>
              <p:tags r:id="rId6"/>
            </p:custDataLst>
          </p:nvPr>
        </p:nvSpPr>
        <p:spPr>
          <a:xfrm>
            <a:off x="6457950"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759D7DB1-46C2-45A0-BC77-495EF9983365}"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腰带">
    <p:bg>
      <p:bgPr>
        <a:solidFill>
          <a:srgbClr val="25232B"/>
        </a:solidFill>
        <a:effectLst/>
      </p:bgPr>
    </p:bg>
    <p:spTree>
      <p:nvGrpSpPr>
        <p:cNvPr id="1" name=""/>
        <p:cNvGrpSpPr/>
        <p:nvPr/>
      </p:nvGrpSpPr>
      <p:grpSpPr/>
      <p:pic>
        <p:nvPicPr>
          <p:cNvPr id="21507" name="图片 8"/>
          <p:cNvPicPr>
            <a:picLocks noChangeAspect="1"/>
          </p:cNvPicPr>
          <p:nvPr>
            <p:custDataLst>
              <p:tags r:id="rId2"/>
            </p:custDataLst>
          </p:nvPr>
        </p:nvPicPr>
        <p:blipFill>
          <a:blip r:embed="rId1"/>
          <a:stretch>
            <a:fillRect/>
          </a:stretch>
        </p:blipFill>
        <p:spPr>
          <a:xfrm>
            <a:off x="949325" y="101600"/>
            <a:ext cx="7245350" cy="6653213"/>
          </a:xfrm>
          <a:prstGeom prst="rect">
            <a:avLst/>
          </a:prstGeom>
          <a:noFill/>
          <a:ln>
            <a:noFill/>
            <a:miter lim="800000"/>
          </a:ln>
        </p:spPr>
      </p:pic>
      <p:sp>
        <p:nvSpPr>
          <p:cNvPr id="21508" name="矩形 10"/>
          <p:cNvSpPr/>
          <p:nvPr userDrawn="1">
            <p:custDataLst>
              <p:tags r:id="rId3"/>
            </p:custDataLst>
          </p:nvPr>
        </p:nvSpPr>
        <p:spPr>
          <a:xfrm>
            <a:off x="-953" y="-6350"/>
            <a:ext cx="9143524" cy="6870700"/>
          </a:xfrm>
          <a:prstGeom prst="rect">
            <a:avLst/>
          </a:prstGeom>
          <a:solidFill>
            <a:schemeClr val="tx2">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300">
              <a:solidFill>
                <a:srgbClr val="FFFFFF"/>
              </a:solidFill>
              <a:latin typeface="Century Gothic"/>
              <a:ea typeface="幼圆" charset="-122"/>
            </a:endParaRPr>
          </a:p>
        </p:txBody>
      </p:sp>
      <p:sp>
        <p:nvSpPr>
          <p:cNvPr id="21509" name="矩形 9"/>
          <p:cNvSpPr/>
          <p:nvPr userDrawn="1">
            <p:custDataLst>
              <p:tags r:id="rId4"/>
            </p:custDataLst>
          </p:nvPr>
        </p:nvSpPr>
        <p:spPr>
          <a:xfrm>
            <a:off x="0" y="1576033"/>
            <a:ext cx="9144000" cy="3704665"/>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en-US" altLang="zh-CN" sz="1300">
              <a:solidFill>
                <a:srgbClr val="FFFFFF"/>
              </a:solidFill>
              <a:latin typeface="Century Gothic"/>
              <a:ea typeface="幼圆" charset="-122"/>
              <a:sym typeface="幼圆" charset="-122"/>
            </a:endParaRPr>
          </a:p>
        </p:txBody>
      </p:sp>
      <p:sp>
        <p:nvSpPr>
          <p:cNvPr id="2" name="标题 1"/>
          <p:cNvSpPr>
            <a:spLocks noGrp="1"/>
          </p:cNvSpPr>
          <p:nvPr>
            <p:ph type="title" hasCustomPrompt="1"/>
          </p:nvPr>
        </p:nvSpPr>
        <p:spPr>
          <a:xfrm>
            <a:off x="1142100" y="1637550"/>
            <a:ext cx="6858000" cy="1790100"/>
          </a:xfrm>
        </p:spPr>
        <p:txBody>
          <a:bodyPr anchor="b">
            <a:normAutofit/>
          </a:bodyPr>
          <a:lstStyle>
            <a:lvl1pPr algn="ctr">
              <a:defRPr sz="4500" baseline="0">
                <a:solidFill>
                  <a:schemeClr val="tx1">
                    <a:lumMod val="85000"/>
                    <a:lumOff val="15000"/>
                  </a:schemeClr>
                </a:solidFill>
                <a:latin typeface="Arial" pitchFamily="34" charset="0"/>
                <a:ea typeface="幼圆" charset="-122"/>
              </a:defRPr>
            </a:lvl1pPr>
          </a:lstStyle>
          <a:p>
            <a:pPr fontAlgn="auto"/>
            <a:r>
              <a:rPr lang="zh-CN" altLang="en-US" strike="noStrike" noProof="1"/>
              <a:t>单击此处编辑标题</a:t>
            </a:r>
            <a:endParaRPr lang="zh-CN" altLang="en-US" strike="noStrike" noProof="1"/>
          </a:p>
        </p:txBody>
      </p:sp>
      <p:sp>
        <p:nvSpPr>
          <p:cNvPr id="7" name="文本占位符 6"/>
          <p:cNvSpPr>
            <a:spLocks noGrp="1"/>
          </p:cNvSpPr>
          <p:nvPr>
            <p:ph type="body" sz="quarter" idx="13"/>
          </p:nvPr>
        </p:nvSpPr>
        <p:spPr>
          <a:xfrm>
            <a:off x="1141810" y="4069800"/>
            <a:ext cx="6858000" cy="1242000"/>
          </a:xfrm>
        </p:spPr>
        <p:txBody>
          <a:bodyPr/>
          <a:lstStyle>
            <a:lvl1pPr algn="ctr">
              <a:defRPr baseline="0">
                <a:solidFill>
                  <a:schemeClr val="tx1">
                    <a:lumMod val="85000"/>
                    <a:lumOff val="15000"/>
                  </a:schemeClr>
                </a:solidFill>
                <a:latin typeface="Arial" pitchFamily="34" charset="0"/>
                <a:ea typeface="幼圆" charset="-122"/>
              </a:defRPr>
            </a:lvl1pPr>
          </a:lstStyle>
          <a:p>
            <a:pPr lvl="0" fontAlgn="auto"/>
            <a:r>
              <a:rPr lang="zh-CN" altLang="en-US" strike="noStrike" noProof="1"/>
              <a:t>单击此处编辑母版文本样式</a:t>
            </a:r>
            <a:endParaRPr lang="zh-CN" altLang="en-US" strike="noStrike" noProof="1"/>
          </a:p>
        </p:txBody>
      </p:sp>
      <p:sp>
        <p:nvSpPr>
          <p:cNvPr id="21512" name="日期占位符 2"/>
          <p:cNvSpPr>
            <a:spLocks noGrp="1"/>
          </p:cNvSpPr>
          <p:nvPr>
            <p:ph type="dt" sz="half" idx="14"/>
            <p:custDataLst>
              <p:tags r:id="rId5"/>
            </p:custDataLst>
          </p:nvPr>
        </p:nvSpPr>
        <p:spPr>
          <a:xfrm>
            <a:off x="659807"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8CDB08EE-348E-47CE-B340-F6B50C88BD71}"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21513" name="页脚占位符 3"/>
          <p:cNvSpPr>
            <a:spLocks noGrp="1"/>
          </p:cNvSpPr>
          <p:nvPr>
            <p:ph type="ftr" sz="quarter" idx="15"/>
            <p:custDataLst>
              <p:tags r:id="rId6"/>
            </p:custDataLst>
          </p:nvPr>
        </p:nvSpPr>
        <p:spPr>
          <a:xfrm>
            <a:off x="3087000" y="6389433"/>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21514" name="灯片编号占位符 4"/>
          <p:cNvSpPr>
            <a:spLocks noGrp="1"/>
          </p:cNvSpPr>
          <p:nvPr>
            <p:ph type="sldNum" sz="quarter" idx="16"/>
            <p:custDataLst>
              <p:tags r:id="rId7"/>
            </p:custDataLst>
          </p:nvPr>
        </p:nvSpPr>
        <p:spPr>
          <a:xfrm>
            <a:off x="6457950" y="6389433"/>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0363AA64-F37B-4565-BF8A-1B7E437BC85A}"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bg>
      <p:bgPr>
        <a:solidFill>
          <a:schemeClr val="tx2"/>
        </a:solidFill>
        <a:effectLst/>
      </p:bgPr>
    </p:bg>
    <p:spTree>
      <p:nvGrpSpPr>
        <p:cNvPr id="1" name=""/>
        <p:cNvGrpSpPr/>
        <p:nvPr/>
      </p:nvGrpSpPr>
      <p:grpSpPr/>
      <p:pic>
        <p:nvPicPr>
          <p:cNvPr id="22531" name="图片 5"/>
          <p:cNvPicPr>
            <a:picLocks noChangeAspect="1"/>
          </p:cNvPicPr>
          <p:nvPr>
            <p:custDataLst>
              <p:tags r:id="rId2"/>
            </p:custDataLst>
          </p:nvPr>
        </p:nvPicPr>
        <p:blipFill>
          <a:blip r:embed="rId1"/>
          <a:stretch>
            <a:fillRect/>
          </a:stretch>
        </p:blipFill>
        <p:spPr>
          <a:xfrm>
            <a:off x="1390650" y="1249363"/>
            <a:ext cx="6362700" cy="4379912"/>
          </a:xfrm>
          <a:prstGeom prst="rect">
            <a:avLst/>
          </a:prstGeom>
          <a:noFill/>
          <a:ln>
            <a:noFill/>
            <a:miter lim="800000"/>
          </a:ln>
        </p:spPr>
      </p:pic>
      <p:pic>
        <p:nvPicPr>
          <p:cNvPr id="22532" name="图片 3"/>
          <p:cNvPicPr>
            <a:picLocks noChangeAspect="1"/>
          </p:cNvPicPr>
          <p:nvPr>
            <p:custDataLst>
              <p:tags r:id="rId4"/>
            </p:custDataLst>
          </p:nvPr>
        </p:nvPicPr>
        <p:blipFill>
          <a:blip r:embed="rId3"/>
          <a:stretch>
            <a:fillRect/>
          </a:stretch>
        </p:blipFill>
        <p:spPr>
          <a:xfrm>
            <a:off x="6592888" y="3454400"/>
            <a:ext cx="2428875" cy="2428875"/>
          </a:xfrm>
          <a:prstGeom prst="rect">
            <a:avLst/>
          </a:prstGeom>
          <a:noFill/>
          <a:ln>
            <a:noFill/>
            <a:miter lim="800000"/>
          </a:ln>
        </p:spPr>
      </p:pic>
      <p:pic>
        <p:nvPicPr>
          <p:cNvPr id="22533" name="图片 6"/>
          <p:cNvPicPr>
            <a:picLocks noChangeAspect="1"/>
          </p:cNvPicPr>
          <p:nvPr>
            <p:custDataLst>
              <p:tags r:id="rId6"/>
            </p:custDataLst>
          </p:nvPr>
        </p:nvPicPr>
        <p:blipFill>
          <a:blip r:embed="rId5"/>
          <a:stretch>
            <a:fillRect/>
          </a:stretch>
        </p:blipFill>
        <p:spPr>
          <a:xfrm>
            <a:off x="203200" y="1006475"/>
            <a:ext cx="3036888" cy="3036888"/>
          </a:xfrm>
          <a:prstGeom prst="rect">
            <a:avLst/>
          </a:prstGeom>
          <a:noFill/>
          <a:ln>
            <a:noFill/>
            <a:miter lim="800000"/>
          </a:ln>
        </p:spPr>
      </p:pic>
      <p:sp>
        <p:nvSpPr>
          <p:cNvPr id="22534" name="Freeform 10"/>
          <p:cNvSpPr/>
          <p:nvPr userDrawn="1">
            <p:custDataLst>
              <p:tags r:id="rId7"/>
            </p:custDataLst>
          </p:nvPr>
        </p:nvSpPr>
        <p:spPr bwMode="auto">
          <a:xfrm>
            <a:off x="2228244" y="2127748"/>
            <a:ext cx="4687216" cy="2930302"/>
          </a:xfrm>
          <a:custGeom>
            <a:gdLst>
              <a:gd name="T0" fmla="*/ 73 w 1877"/>
              <a:gd name="T1" fmla="*/ 64 h 1172"/>
              <a:gd name="T2" fmla="*/ 1175 w 1877"/>
              <a:gd name="T3" fmla="*/ 77 h 1172"/>
              <a:gd name="T4" fmla="*/ 1762 w 1877"/>
              <a:gd name="T5" fmla="*/ 215 h 1172"/>
              <a:gd name="T6" fmla="*/ 1819 w 1877"/>
              <a:gd name="T7" fmla="*/ 844 h 1172"/>
              <a:gd name="T8" fmla="*/ 1299 w 1877"/>
              <a:gd name="T9" fmla="*/ 909 h 1172"/>
              <a:gd name="T10" fmla="*/ 1429 w 1877"/>
              <a:gd name="T11" fmla="*/ 1172 h 1172"/>
              <a:gd name="T12" fmla="*/ 912 w 1877"/>
              <a:gd name="T13" fmla="*/ 934 h 1172"/>
              <a:gd name="T14" fmla="*/ 281 w 1877"/>
              <a:gd name="T15" fmla="*/ 918 h 1172"/>
              <a:gd name="T16" fmla="*/ 16 w 1877"/>
              <a:gd name="T17" fmla="*/ 599 h 1172"/>
              <a:gd name="T18" fmla="*/ 60 w 1877"/>
              <a:gd name="T19" fmla="*/ 89 h 1172"/>
              <a:gd name="T20" fmla="*/ 73 w 1877"/>
              <a:gd name="T21" fmla="*/ 64 h 11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876" h="1172">
                <a:moveTo>
                  <a:pt x="73" y="64"/>
                </a:moveTo>
                <a:cubicBezTo>
                  <a:pt x="375" y="54"/>
                  <a:pt x="836" y="76"/>
                  <a:pt x="1175" y="77"/>
                </a:cubicBezTo>
                <a:cubicBezTo>
                  <a:pt x="1406" y="82"/>
                  <a:pt x="1670" y="0"/>
                  <a:pt x="1762" y="215"/>
                </a:cubicBezTo>
                <a:cubicBezTo>
                  <a:pt x="1801" y="299"/>
                  <a:pt x="1877" y="769"/>
                  <a:pt x="1819" y="844"/>
                </a:cubicBezTo>
                <a:cubicBezTo>
                  <a:pt x="1749" y="955"/>
                  <a:pt x="1408" y="906"/>
                  <a:pt x="1299" y="909"/>
                </a:cubicBezTo>
                <a:cubicBezTo>
                  <a:pt x="1338" y="993"/>
                  <a:pt x="1390" y="1076"/>
                  <a:pt x="1429" y="1172"/>
                </a:cubicBezTo>
                <a:cubicBezTo>
                  <a:pt x="1221" y="1118"/>
                  <a:pt x="1119" y="964"/>
                  <a:pt x="912" y="934"/>
                </a:cubicBezTo>
                <a:cubicBezTo>
                  <a:pt x="718" y="916"/>
                  <a:pt x="488" y="924"/>
                  <a:pt x="281" y="918"/>
                </a:cubicBezTo>
                <a:cubicBezTo>
                  <a:pt x="51" y="914"/>
                  <a:pt x="0" y="855"/>
                  <a:pt x="16" y="599"/>
                </a:cubicBezTo>
                <a:cubicBezTo>
                  <a:pt x="35" y="429"/>
                  <a:pt x="37" y="265"/>
                  <a:pt x="60" y="89"/>
                </a:cubicBezTo>
                <a:lnTo>
                  <a:pt x="73" y="64"/>
                </a:lnTo>
                <a:close/>
              </a:path>
            </a:pathLst>
          </a:custGeom>
          <a:solidFill>
            <a:schemeClr val="bg1"/>
          </a:solidFill>
          <a:ln w="57150">
            <a:solidFill>
              <a:srgbClr val="FFFFFF"/>
            </a:solidFill>
            <a:round/>
          </a:ln>
        </p:spPr>
        <p:txBody>
          <a:bodyPr wrap="square" lIns="68580" tIns="34290" rIns="68580" bIns="3429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endParaRPr lang="zh-CN" altLang="en-US" sz="1300">
              <a:solidFill>
                <a:srgbClr val="25232B"/>
              </a:solidFill>
              <a:latin typeface="Arial" pitchFamily="34" charset="0"/>
              <a:ea typeface="宋体" panose="02010600030101010101" pitchFamily="2" charset="-122"/>
            </a:endParaRPr>
          </a:p>
        </p:txBody>
      </p:sp>
      <p:sp>
        <p:nvSpPr>
          <p:cNvPr id="2" name="标题 1"/>
          <p:cNvSpPr>
            <a:spLocks noGrp="1"/>
          </p:cNvSpPr>
          <p:nvPr>
            <p:ph type="ctrTitle" hasCustomPrompt="1"/>
          </p:nvPr>
        </p:nvSpPr>
        <p:spPr>
          <a:xfrm>
            <a:off x="2434590" y="2469356"/>
            <a:ext cx="4249103" cy="1284923"/>
          </a:xfrm>
        </p:spPr>
        <p:txBody>
          <a:bodyPr lIns="90000" tIns="46800" rIns="90000" bIns="0" anchor="b" anchorCtr="0">
            <a:normAutofit/>
          </a:bodyPr>
          <a:lstStyle>
            <a:lvl1pPr algn="ctr">
              <a:defRPr sz="8000" spc="600" baseline="0">
                <a:solidFill>
                  <a:schemeClr val="tx1">
                    <a:lumMod val="85000"/>
                    <a:lumOff val="15000"/>
                  </a:schemeClr>
                </a:solidFill>
                <a:latin typeface="Arial" pitchFamily="34" charset="0"/>
                <a:ea typeface="汉仪乐喵体W" panose="00020600040101010101" charset="-122"/>
              </a:defRPr>
            </a:lvl1pPr>
          </a:lstStyle>
          <a:p>
            <a:pPr fontAlgn="auto"/>
            <a:r>
              <a:rPr lang="zh-CN" altLang="en-US" strike="noStrike" noProof="1"/>
              <a:t>编辑标题</a:t>
            </a:r>
            <a:endParaRPr lang="zh-CN" altLang="en-US" strike="noStrike" noProof="1"/>
          </a:p>
        </p:txBody>
      </p:sp>
      <p:sp>
        <p:nvSpPr>
          <p:cNvPr id="3" name="副标题 2"/>
          <p:cNvSpPr>
            <a:spLocks noGrp="1"/>
          </p:cNvSpPr>
          <p:nvPr>
            <p:ph type="subTitle" idx="1" hasCustomPrompt="1"/>
          </p:nvPr>
        </p:nvSpPr>
        <p:spPr>
          <a:xfrm>
            <a:off x="2434590" y="3789521"/>
            <a:ext cx="4249579" cy="478631"/>
          </a:xfrm>
        </p:spPr>
        <p:txBody>
          <a:bodyPr lIns="90000" tIns="0" rIns="90000" bIns="46800" anchor="t" anchorCtr="0">
            <a:normAutofit/>
          </a:bodyPr>
          <a:lstStyle>
            <a:lvl1pPr marL="0" indent="0" algn="ctr" eaLnBrk="1" fontAlgn="auto" latinLnBrk="0" hangingPunct="1">
              <a:lnSpc>
                <a:spcPct val="100000"/>
              </a:lnSpc>
              <a:buNone/>
              <a:defRPr sz="2400" u="none" strike="noStrike" kern="1200" cap="none" spc="200" normalizeH="0" baseline="0">
                <a:solidFill>
                  <a:schemeClr val="tx1">
                    <a:lumMod val="85000"/>
                    <a:lumOff val="15000"/>
                  </a:schemeClr>
                </a:solidFill>
                <a:uFillTx/>
                <a:latin typeface="Arial" pitchFamily="34" charset="0"/>
                <a:ea typeface="幼圆"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auto"/>
            <a:r>
              <a:rPr lang="zh-CN" altLang="en-US" strike="noStrike" noProof="1"/>
              <a:t>单击此处编辑副标题</a:t>
            </a:r>
            <a:endParaRPr lang="zh-CN" altLang="en-US" strike="noStrike" noProof="1"/>
          </a:p>
        </p:txBody>
      </p:sp>
      <p:sp>
        <p:nvSpPr>
          <p:cNvPr id="22537" name="日期占位符 15"/>
          <p:cNvSpPr>
            <a:spLocks noGrp="1"/>
          </p:cNvSpPr>
          <p:nvPr>
            <p:ph type="dt" sz="half" idx="10"/>
            <p:custDataLst>
              <p:tags r:id="rId8"/>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AF99F165-DE6A-4C2E-AF30-DED0A186848F}"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22538" name="页脚占位符 16"/>
          <p:cNvSpPr>
            <a:spLocks noGrp="1"/>
          </p:cNvSpPr>
          <p:nvPr>
            <p:ph type="ftr" sz="quarter" idx="11"/>
            <p:custDataLst>
              <p:tags r:id="rId9"/>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22539" name="灯片编号占位符 17"/>
          <p:cNvSpPr>
            <a:spLocks noGrp="1"/>
          </p:cNvSpPr>
          <p:nvPr>
            <p:ph type="sldNum" sz="quarter" idx="12"/>
            <p:custDataLst>
              <p:tags r:id="rId10"/>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583CFF72-FDE7-45C7-A8AE-98F92DACCC54}"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2"/>
        </a:solidFill>
        <a:effectLst/>
      </p:bgPr>
    </p:bg>
    <p:spTree>
      <p:nvGrpSpPr>
        <p:cNvPr id="1" name=""/>
        <p:cNvGrpSpPr/>
        <p:nvPr/>
      </p:nvGrpSpPr>
      <p:grpSpPr/>
      <p:grpSp>
        <p:nvGrpSpPr>
          <p:cNvPr id="23555" name="组合 6"/>
          <p:cNvGrpSpPr/>
          <p:nvPr>
            <p:custDataLst>
              <p:tags r:id="rId1"/>
            </p:custDataLst>
          </p:nvPr>
        </p:nvGrpSpPr>
        <p:grpSpPr>
          <a:xfrm>
            <a:off x="127000" y="990600"/>
            <a:ext cx="9158288" cy="5080000"/>
            <a:chOff x="170180" y="177165"/>
            <a:chExt cx="12211050" cy="6773545"/>
          </a:xfrm>
        </p:grpSpPr>
        <p:pic>
          <p:nvPicPr>
            <p:cNvPr id="23556" name="图片 7"/>
            <p:cNvPicPr>
              <a:picLocks noChangeAspect="1"/>
            </p:cNvPicPr>
            <p:nvPr>
              <p:custDataLst>
                <p:tags r:id="rId3"/>
              </p:custDataLst>
            </p:nvPr>
          </p:nvPicPr>
          <p:blipFill>
            <a:blip r:embed="rId2"/>
            <a:stretch>
              <a:fillRect/>
            </a:stretch>
          </p:blipFill>
          <p:spPr>
            <a:xfrm rot="5400000" flipH="1">
              <a:off x="170179" y="177164"/>
              <a:ext cx="1228725" cy="1228725"/>
            </a:xfrm>
            <a:prstGeom prst="rect">
              <a:avLst/>
            </a:prstGeom>
            <a:noFill/>
            <a:ln>
              <a:noFill/>
              <a:miter lim="800000"/>
            </a:ln>
          </p:spPr>
        </p:pic>
        <p:pic>
          <p:nvPicPr>
            <p:cNvPr id="23557" name="图片 8"/>
            <p:cNvPicPr>
              <a:picLocks noChangeAspect="1"/>
            </p:cNvPicPr>
            <p:nvPr>
              <p:custDataLst>
                <p:tags r:id="rId5"/>
              </p:custDataLst>
            </p:nvPr>
          </p:nvPicPr>
          <p:blipFill>
            <a:blip r:embed="rId4"/>
            <a:stretch>
              <a:fillRect/>
            </a:stretch>
          </p:blipFill>
          <p:spPr>
            <a:xfrm>
              <a:off x="11376660" y="6146165"/>
              <a:ext cx="1004570" cy="804545"/>
            </a:xfrm>
            <a:prstGeom prst="rect">
              <a:avLst/>
            </a:prstGeom>
            <a:noFill/>
            <a:ln>
              <a:noFill/>
              <a:miter lim="800000"/>
            </a:ln>
          </p:spPr>
        </p:pic>
      </p:grpSp>
      <p:sp>
        <p:nvSpPr>
          <p:cNvPr id="2" name="标题 1"/>
          <p:cNvSpPr>
            <a:spLocks noGrp="1"/>
          </p:cNvSpPr>
          <p:nvPr>
            <p:ph type="title"/>
          </p:nvPr>
        </p:nvSpPr>
        <p:spPr>
          <a:xfrm>
            <a:off x="502412" y="1189676"/>
            <a:ext cx="8139178" cy="331473"/>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幼圆" charset="-122"/>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内容占位符 2"/>
          <p:cNvSpPr>
            <a:spLocks noGrp="1"/>
          </p:cNvSpPr>
          <p:nvPr>
            <p:ph idx="1"/>
          </p:nvPr>
        </p:nvSpPr>
        <p:spPr>
          <a:xfrm>
            <a:off x="502412" y="1571631"/>
            <a:ext cx="8139178" cy="4041680"/>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23560" name="日期占位符 3"/>
          <p:cNvSpPr>
            <a:spLocks noGrp="1"/>
          </p:cNvSpPr>
          <p:nvPr>
            <p:ph type="dt" sz="half" idx="10"/>
            <p:custDataLst>
              <p:tags r:id="rId6"/>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07C8F4CA-1BCE-474B-9C4F-BBF28ECACEDA}"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23561" name="页脚占位符 4"/>
          <p:cNvSpPr>
            <a:spLocks noGrp="1"/>
          </p:cNvSpPr>
          <p:nvPr>
            <p:ph type="ftr" sz="quarter" idx="11"/>
            <p:custDataLst>
              <p:tags r:id="rId7"/>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23562" name="灯片编号占位符 5"/>
          <p:cNvSpPr>
            <a:spLocks noGrp="1"/>
          </p:cNvSpPr>
          <p:nvPr>
            <p:ph type="sldNum" sz="quarter" idx="12"/>
            <p:custDataLst>
              <p:tags r:id="rId8"/>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78F46867-6EEA-4AAD-A213-053F2CB6C65A}"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cSld name="节标题">
    <p:bg>
      <p:bgPr>
        <a:solidFill>
          <a:schemeClr val="tx2"/>
        </a:solidFill>
        <a:effectLst/>
      </p:bgPr>
    </p:bg>
    <p:spTree>
      <p:nvGrpSpPr>
        <p:cNvPr id="1" name=""/>
        <p:cNvGrpSpPr/>
        <p:nvPr/>
      </p:nvGrpSpPr>
      <p:grpSpPr/>
      <p:sp>
        <p:nvSpPr>
          <p:cNvPr id="24579" name="任意多边形 6"/>
          <p:cNvSpPr/>
          <p:nvPr userDrawn="1">
            <p:custDataLst>
              <p:tags r:id="rId1"/>
            </p:custDataLst>
          </p:nvPr>
        </p:nvSpPr>
        <p:spPr>
          <a:xfrm>
            <a:off x="4713264" y="3377021"/>
            <a:ext cx="3880793" cy="1867108"/>
          </a:xfrm>
          <a:custGeom>
            <a:gdLst>
              <a:gd name="connsiteX0" fmla="*/ 47382 w 4707423"/>
              <a:gd name="connsiteY0" fmla="*/ 1657872 h 2489926"/>
              <a:gd name="connsiteX1" fmla="*/ 1037982 w 4707423"/>
              <a:gd name="connsiteY1" fmla="*/ 1143522 h 2489926"/>
              <a:gd name="connsiteX2" fmla="*/ 123582 w 4707423"/>
              <a:gd name="connsiteY2" fmla="*/ 2477022 h 2489926"/>
              <a:gd name="connsiteX3" fmla="*/ 4352682 w 4707423"/>
              <a:gd name="connsiteY3" fmla="*/ 191022 h 2489926"/>
              <a:gd name="connsiteX4" fmla="*/ 4181232 w 4707423"/>
              <a:gd name="connsiteY4" fmla="*/ 286272 h 2489926"/>
              <a:gd name="connsiteX0-1" fmla="*/ 0 w 5174391"/>
              <a:gd name="connsiteY0-2" fmla="*/ 1981722 h 2489477"/>
              <a:gd name="connsiteX1-3" fmla="*/ 1504950 w 5174391"/>
              <a:gd name="connsiteY1-4" fmla="*/ 1143522 h 2489477"/>
              <a:gd name="connsiteX2-5" fmla="*/ 590550 w 5174391"/>
              <a:gd name="connsiteY2-6" fmla="*/ 2477022 h 2489477"/>
              <a:gd name="connsiteX3-7" fmla="*/ 4819650 w 5174391"/>
              <a:gd name="connsiteY3-8" fmla="*/ 191022 h 2489477"/>
              <a:gd name="connsiteX4-9" fmla="*/ 4648200 w 5174391"/>
              <a:gd name="connsiteY4-10" fmla="*/ 286272 h 2489477"/>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5174391" h="2489477">
                <a:moveTo>
                  <a:pt x="0" y="1981722"/>
                </a:moveTo>
                <a:cubicBezTo>
                  <a:pt x="488950" y="1656284"/>
                  <a:pt x="1406525" y="1060972"/>
                  <a:pt x="1504950" y="1143522"/>
                </a:cubicBezTo>
                <a:cubicBezTo>
                  <a:pt x="1603375" y="1226072"/>
                  <a:pt x="38100" y="2635772"/>
                  <a:pt x="590550" y="2477022"/>
                </a:cubicBezTo>
                <a:cubicBezTo>
                  <a:pt x="1143000" y="2318272"/>
                  <a:pt x="4143375" y="556147"/>
                  <a:pt x="4819650" y="191022"/>
                </a:cubicBezTo>
                <a:cubicBezTo>
                  <a:pt x="5495925" y="-174103"/>
                  <a:pt x="5072062" y="56084"/>
                  <a:pt x="4648200" y="286272"/>
                </a:cubicBezTo>
              </a:path>
            </a:pathLst>
          </a:cu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300">
              <a:solidFill>
                <a:schemeClr val="bg1"/>
              </a:solidFill>
              <a:latin typeface="Century Gothic"/>
              <a:ea typeface="幼圆" charset="-122"/>
            </a:endParaRPr>
          </a:p>
        </p:txBody>
      </p:sp>
      <p:pic>
        <p:nvPicPr>
          <p:cNvPr id="24580" name="图片 7"/>
          <p:cNvPicPr>
            <a:picLocks noChangeAspect="1"/>
          </p:cNvPicPr>
          <p:nvPr>
            <p:custDataLst>
              <p:tags r:id="rId3"/>
            </p:custDataLst>
          </p:nvPr>
        </p:nvPicPr>
        <p:blipFill>
          <a:blip r:embed="rId2"/>
          <a:stretch>
            <a:fillRect/>
          </a:stretch>
        </p:blipFill>
        <p:spPr>
          <a:xfrm>
            <a:off x="644525" y="3008313"/>
            <a:ext cx="2039938" cy="1631950"/>
          </a:xfrm>
          <a:prstGeom prst="rect">
            <a:avLst/>
          </a:prstGeom>
          <a:noFill/>
          <a:ln>
            <a:noFill/>
            <a:miter lim="800000"/>
          </a:ln>
        </p:spPr>
      </p:pic>
      <p:sp>
        <p:nvSpPr>
          <p:cNvPr id="2" name="标题 1"/>
          <p:cNvSpPr>
            <a:spLocks noGrp="1"/>
          </p:cNvSpPr>
          <p:nvPr>
            <p:ph type="title" hasCustomPrompt="1"/>
          </p:nvPr>
        </p:nvSpPr>
        <p:spPr>
          <a:xfrm>
            <a:off x="2842260" y="3529489"/>
            <a:ext cx="3838575" cy="590550"/>
          </a:xfrm>
        </p:spPr>
        <p:txBody>
          <a:bodyPr lIns="90000" tIns="46800" rIns="90000" bIns="46800" anchor="t" anchorCtr="0">
            <a:normAutofit/>
          </a:bodyPr>
          <a:lstStyle>
            <a:lvl1pPr algn="ctr">
              <a:defRPr sz="3600" u="none" strike="noStrike" kern="1200" cap="none" spc="300" normalizeH="0" baseline="0">
                <a:solidFill>
                  <a:schemeClr val="bg1"/>
                </a:solidFill>
                <a:uFillTx/>
                <a:latin typeface="Arial" pitchFamily="34" charset="0"/>
                <a:ea typeface="汉仪乐喵体W" panose="00020600040101010101" charset="-122"/>
              </a:defRPr>
            </a:lvl1pPr>
          </a:lstStyle>
          <a:p>
            <a:pPr fontAlgn="auto"/>
            <a:r>
              <a:rPr lang="zh-CN" altLang="en-US" strike="noStrike" noProof="1"/>
              <a:t>单击此处编辑标题</a:t>
            </a:r>
            <a:endParaRPr lang="zh-CN" altLang="en-US" strike="noStrike" noProof="1"/>
          </a:p>
        </p:txBody>
      </p:sp>
      <p:sp>
        <p:nvSpPr>
          <p:cNvPr id="24583" name="日期占位符 3"/>
          <p:cNvSpPr>
            <a:spLocks noGrp="1"/>
          </p:cNvSpPr>
          <p:nvPr>
            <p:ph type="dt" sz="half" idx="10"/>
            <p:custDataLst>
              <p:tags r:id="rId4"/>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9A36BA67-B11D-4D43-93C5-ABC0572FEE0E}"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24584" name="页脚占位符 4"/>
          <p:cNvSpPr>
            <a:spLocks noGrp="1"/>
          </p:cNvSpPr>
          <p:nvPr>
            <p:ph type="ftr" sz="quarter" idx="11"/>
            <p:custDataLst>
              <p:tags r:id="rId5"/>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24585" name="灯片编号占位符 5"/>
          <p:cNvSpPr>
            <a:spLocks noGrp="1"/>
          </p:cNvSpPr>
          <p:nvPr>
            <p:ph type="sldNum" sz="quarter" idx="12"/>
            <p:custDataLst>
              <p:tags r:id="rId6"/>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E5A63ECF-7E7B-4034-8577-FE11EF54EF07}"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cSld name="两栏内容">
    <p:bg>
      <p:bgPr>
        <a:solidFill>
          <a:schemeClr val="bg2"/>
        </a:solidFill>
        <a:effectLst/>
      </p:bgPr>
    </p:bg>
    <p:spTree>
      <p:nvGrpSpPr>
        <p:cNvPr id="1" name=""/>
        <p:cNvGrpSpPr/>
        <p:nvPr/>
      </p:nvGrpSpPr>
      <p:grpSpPr/>
      <p:grpSp>
        <p:nvGrpSpPr>
          <p:cNvPr id="25603" name="组合 7"/>
          <p:cNvGrpSpPr/>
          <p:nvPr>
            <p:custDataLst>
              <p:tags r:id="rId1"/>
            </p:custDataLst>
          </p:nvPr>
        </p:nvGrpSpPr>
        <p:grpSpPr>
          <a:xfrm>
            <a:off x="127000" y="990600"/>
            <a:ext cx="9158288" cy="5080000"/>
            <a:chOff x="170180" y="177165"/>
            <a:chExt cx="12211050" cy="6773545"/>
          </a:xfrm>
        </p:grpSpPr>
        <p:pic>
          <p:nvPicPr>
            <p:cNvPr id="25604" name="图片 8"/>
            <p:cNvPicPr>
              <a:picLocks noChangeAspect="1"/>
            </p:cNvPicPr>
            <p:nvPr>
              <p:custDataLst>
                <p:tags r:id="rId3"/>
              </p:custDataLst>
            </p:nvPr>
          </p:nvPicPr>
          <p:blipFill>
            <a:blip r:embed="rId2"/>
            <a:stretch>
              <a:fillRect/>
            </a:stretch>
          </p:blipFill>
          <p:spPr>
            <a:xfrm rot="5400000" flipH="1">
              <a:off x="170179" y="177164"/>
              <a:ext cx="1228725" cy="1228725"/>
            </a:xfrm>
            <a:prstGeom prst="rect">
              <a:avLst/>
            </a:prstGeom>
            <a:noFill/>
            <a:ln>
              <a:noFill/>
              <a:miter lim="800000"/>
            </a:ln>
          </p:spPr>
        </p:pic>
        <p:pic>
          <p:nvPicPr>
            <p:cNvPr id="25605" name="图片 9"/>
            <p:cNvPicPr>
              <a:picLocks noChangeAspect="1"/>
            </p:cNvPicPr>
            <p:nvPr>
              <p:custDataLst>
                <p:tags r:id="rId5"/>
              </p:custDataLst>
            </p:nvPr>
          </p:nvPicPr>
          <p:blipFill>
            <a:blip r:embed="rId4"/>
            <a:stretch>
              <a:fillRect/>
            </a:stretch>
          </p:blipFill>
          <p:spPr>
            <a:xfrm>
              <a:off x="11376660" y="6146165"/>
              <a:ext cx="1004570" cy="804545"/>
            </a:xfrm>
            <a:prstGeom prst="rect">
              <a:avLst/>
            </a:prstGeom>
            <a:noFill/>
            <a:ln>
              <a:noFill/>
              <a:miter lim="800000"/>
            </a:ln>
          </p:spPr>
        </p:pic>
      </p:grpSp>
      <p:sp>
        <p:nvSpPr>
          <p:cNvPr id="2" name="标题 1"/>
          <p:cNvSpPr>
            <a:spLocks noGrp="1"/>
          </p:cNvSpPr>
          <p:nvPr>
            <p:ph type="title"/>
          </p:nvPr>
        </p:nvSpPr>
        <p:spPr>
          <a:xfrm>
            <a:off x="502412" y="1189676"/>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幼圆" charset="-122"/>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内容占位符 2"/>
          <p:cNvSpPr>
            <a:spLocks noGrp="1"/>
          </p:cNvSpPr>
          <p:nvPr>
            <p:ph sz="half" idx="1"/>
          </p:nvPr>
        </p:nvSpPr>
        <p:spPr>
          <a:xfrm>
            <a:off x="502448" y="1571631"/>
            <a:ext cx="3962432" cy="4041680"/>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4" name="内容占位符 3"/>
          <p:cNvSpPr>
            <a:spLocks noGrp="1"/>
          </p:cNvSpPr>
          <p:nvPr>
            <p:ph sz="half" idx="2"/>
          </p:nvPr>
        </p:nvSpPr>
        <p:spPr>
          <a:xfrm>
            <a:off x="4679158" y="1571631"/>
            <a:ext cx="3962432" cy="4041680"/>
          </a:xfrm>
        </p:spPr>
        <p:txBody>
          <a:bodyPr>
            <a:noAutofit/>
          </a:bodyPr>
          <a:lstStyle>
            <a:lvl1pPr>
              <a:defRPr sz="1600" baseline="0">
                <a:solidFill>
                  <a:schemeClr val="tx1">
                    <a:lumMod val="85000"/>
                    <a:lumOff val="15000"/>
                  </a:schemeClr>
                </a:solidFill>
                <a:latin typeface="Arial" pitchFamily="34" charset="0"/>
                <a:ea typeface="幼圆" charset="-122"/>
              </a:defRPr>
            </a:lvl1pPr>
            <a:lvl2pPr>
              <a:defRPr sz="1600" baseline="0">
                <a:solidFill>
                  <a:schemeClr val="tx1">
                    <a:lumMod val="85000"/>
                    <a:lumOff val="15000"/>
                  </a:schemeClr>
                </a:solidFill>
                <a:latin typeface="Arial" pitchFamily="34" charset="0"/>
                <a:ea typeface="幼圆" charset="-122"/>
              </a:defRPr>
            </a:lvl2pPr>
            <a:lvl3pPr>
              <a:defRPr sz="1600" baseline="0">
                <a:solidFill>
                  <a:schemeClr val="tx1">
                    <a:lumMod val="85000"/>
                    <a:lumOff val="15000"/>
                  </a:schemeClr>
                </a:solidFill>
                <a:latin typeface="Arial" pitchFamily="34" charset="0"/>
                <a:ea typeface="幼圆" charset="-122"/>
              </a:defRPr>
            </a:lvl3pPr>
            <a:lvl4pPr>
              <a:defRPr sz="1600" baseline="0">
                <a:solidFill>
                  <a:schemeClr val="tx1">
                    <a:lumMod val="85000"/>
                    <a:lumOff val="15000"/>
                  </a:schemeClr>
                </a:solidFill>
                <a:latin typeface="Arial" pitchFamily="34" charset="0"/>
                <a:ea typeface="幼圆" charset="-122"/>
              </a:defRPr>
            </a:lvl4pPr>
            <a:lvl5pPr>
              <a:defRPr sz="1600" baseline="0">
                <a:solidFill>
                  <a:schemeClr val="tx1">
                    <a:lumMod val="85000"/>
                    <a:lumOff val="15000"/>
                  </a:schemeClr>
                </a:solidFill>
                <a:latin typeface="Arial" pitchFamily="34" charset="0"/>
                <a:ea typeface="幼圆" charset="-122"/>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25608" name="日期占位符 4"/>
          <p:cNvSpPr>
            <a:spLocks noGrp="1"/>
          </p:cNvSpPr>
          <p:nvPr>
            <p:ph type="dt" sz="half" idx="10"/>
            <p:custDataLst>
              <p:tags r:id="rId6"/>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9916D445-14F5-42D8-849E-C1B5D2364E41}"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25609" name="页脚占位符 5"/>
          <p:cNvSpPr>
            <a:spLocks noGrp="1"/>
          </p:cNvSpPr>
          <p:nvPr>
            <p:ph type="ftr" sz="quarter" idx="11"/>
            <p:custDataLst>
              <p:tags r:id="rId7"/>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25610" name="灯片编号占位符 6"/>
          <p:cNvSpPr>
            <a:spLocks noGrp="1"/>
          </p:cNvSpPr>
          <p:nvPr>
            <p:ph type="sldNum" sz="quarter" idx="12"/>
            <p:custDataLst>
              <p:tags r:id="rId8"/>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691B4A52-3A64-49CD-98BE-4C10F741A964}"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cSld name="比较">
    <p:bg>
      <p:bgPr>
        <a:solidFill>
          <a:schemeClr val="bg2"/>
        </a:solidFill>
        <a:effectLst/>
      </p:bgPr>
    </p:bg>
    <p:spTree>
      <p:nvGrpSpPr>
        <p:cNvPr id="1" name=""/>
        <p:cNvGrpSpPr/>
        <p:nvPr/>
      </p:nvGrpSpPr>
      <p:grpSpPr/>
      <p:grpSp>
        <p:nvGrpSpPr>
          <p:cNvPr id="26627" name="组合 9"/>
          <p:cNvGrpSpPr/>
          <p:nvPr>
            <p:custDataLst>
              <p:tags r:id="rId1"/>
            </p:custDataLst>
          </p:nvPr>
        </p:nvGrpSpPr>
        <p:grpSpPr>
          <a:xfrm>
            <a:off x="127000" y="990600"/>
            <a:ext cx="9158288" cy="5080000"/>
            <a:chOff x="170180" y="177165"/>
            <a:chExt cx="12211050" cy="6773545"/>
          </a:xfrm>
        </p:grpSpPr>
        <p:pic>
          <p:nvPicPr>
            <p:cNvPr id="26628" name="图片 10"/>
            <p:cNvPicPr>
              <a:picLocks noChangeAspect="1"/>
            </p:cNvPicPr>
            <p:nvPr>
              <p:custDataLst>
                <p:tags r:id="rId3"/>
              </p:custDataLst>
            </p:nvPr>
          </p:nvPicPr>
          <p:blipFill>
            <a:blip r:embed="rId2"/>
            <a:stretch>
              <a:fillRect/>
            </a:stretch>
          </p:blipFill>
          <p:spPr>
            <a:xfrm rot="5400000" flipH="1">
              <a:off x="170179" y="177164"/>
              <a:ext cx="1228725" cy="1228725"/>
            </a:xfrm>
            <a:prstGeom prst="rect">
              <a:avLst/>
            </a:prstGeom>
            <a:noFill/>
            <a:ln>
              <a:noFill/>
              <a:miter lim="800000"/>
            </a:ln>
          </p:spPr>
        </p:pic>
        <p:pic>
          <p:nvPicPr>
            <p:cNvPr id="26629" name="图片 11"/>
            <p:cNvPicPr>
              <a:picLocks noChangeAspect="1"/>
            </p:cNvPicPr>
            <p:nvPr>
              <p:custDataLst>
                <p:tags r:id="rId5"/>
              </p:custDataLst>
            </p:nvPr>
          </p:nvPicPr>
          <p:blipFill>
            <a:blip r:embed="rId4"/>
            <a:stretch>
              <a:fillRect/>
            </a:stretch>
          </p:blipFill>
          <p:spPr>
            <a:xfrm>
              <a:off x="11376660" y="6146165"/>
              <a:ext cx="1004570" cy="804545"/>
            </a:xfrm>
            <a:prstGeom prst="rect">
              <a:avLst/>
            </a:prstGeom>
            <a:noFill/>
            <a:ln>
              <a:noFill/>
              <a:miter lim="800000"/>
            </a:ln>
          </p:spPr>
        </p:pic>
      </p:grpSp>
      <p:sp>
        <p:nvSpPr>
          <p:cNvPr id="2" name="标题 1"/>
          <p:cNvSpPr>
            <a:spLocks noGrp="1"/>
          </p:cNvSpPr>
          <p:nvPr>
            <p:ph type="title"/>
          </p:nvPr>
        </p:nvSpPr>
        <p:spPr>
          <a:xfrm>
            <a:off x="502412" y="1189676"/>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幼圆" charset="-122"/>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文本占位符 2"/>
          <p:cNvSpPr>
            <a:spLocks noGrp="1"/>
          </p:cNvSpPr>
          <p:nvPr>
            <p:ph type="body" idx="1" hasCustomPrompt="1"/>
          </p:nvPr>
        </p:nvSpPr>
        <p:spPr>
          <a:xfrm>
            <a:off x="502448" y="1571631"/>
            <a:ext cx="3962432" cy="285752"/>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幼圆"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auto"/>
            <a:r>
              <a:rPr lang="zh-CN" altLang="en-US" strike="noStrike" noProof="1"/>
              <a:t>单击此处编辑文本</a:t>
            </a:r>
            <a:endParaRPr lang="zh-CN" altLang="en-US" strike="noStrike" noProof="1"/>
          </a:p>
        </p:txBody>
      </p:sp>
      <p:sp>
        <p:nvSpPr>
          <p:cNvPr id="4" name="内容占位符 3"/>
          <p:cNvSpPr>
            <a:spLocks noGrp="1"/>
          </p:cNvSpPr>
          <p:nvPr>
            <p:ph sz="half" idx="2"/>
          </p:nvPr>
        </p:nvSpPr>
        <p:spPr>
          <a:xfrm>
            <a:off x="502444" y="1912144"/>
            <a:ext cx="3962400" cy="3701064"/>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5" name="文本占位符 4"/>
          <p:cNvSpPr>
            <a:spLocks noGrp="1"/>
          </p:cNvSpPr>
          <p:nvPr>
            <p:ph type="body" sz="quarter" idx="3" hasCustomPrompt="1"/>
          </p:nvPr>
        </p:nvSpPr>
        <p:spPr>
          <a:xfrm>
            <a:off x="4676813" y="1571631"/>
            <a:ext cx="3962432" cy="285752"/>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幼圆"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auto"/>
            <a:r>
              <a:rPr strike="noStrike" noProof="1">
                <a:sym typeface="+mn-ea"/>
              </a:rPr>
              <a:t>单击此处编辑文本</a:t>
            </a:r>
            <a:endParaRPr strike="noStrike" noProof="1">
              <a:sym typeface="+mn-ea"/>
            </a:endParaRPr>
          </a:p>
        </p:txBody>
      </p:sp>
      <p:sp>
        <p:nvSpPr>
          <p:cNvPr id="6" name="内容占位符 5"/>
          <p:cNvSpPr>
            <a:spLocks noGrp="1"/>
          </p:cNvSpPr>
          <p:nvPr>
            <p:ph sz="quarter" idx="4"/>
          </p:nvPr>
        </p:nvSpPr>
        <p:spPr>
          <a:xfrm>
            <a:off x="4676813" y="1912144"/>
            <a:ext cx="3962432" cy="3701064"/>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26632" name="日期占位符 6"/>
          <p:cNvSpPr>
            <a:spLocks noGrp="1"/>
          </p:cNvSpPr>
          <p:nvPr>
            <p:ph type="dt" sz="half" idx="10"/>
            <p:custDataLst>
              <p:tags r:id="rId6"/>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A277AFE9-1476-4F74-9891-6752AFD30C95}"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26633" name="页脚占位符 7"/>
          <p:cNvSpPr>
            <a:spLocks noGrp="1"/>
          </p:cNvSpPr>
          <p:nvPr>
            <p:ph type="ftr" sz="quarter" idx="11"/>
            <p:custDataLst>
              <p:tags r:id="rId7"/>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26634" name="灯片编号占位符 8"/>
          <p:cNvSpPr>
            <a:spLocks noGrp="1"/>
          </p:cNvSpPr>
          <p:nvPr>
            <p:ph type="sldNum" sz="quarter" idx="12"/>
            <p:custDataLst>
              <p:tags r:id="rId8"/>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1DDF5844-14AC-4674-A144-031877792712}"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solidFill>
          <a:schemeClr val="tx2"/>
        </a:solidFill>
        <a:effectLst/>
      </p:bgPr>
    </p:bg>
    <p:spTree>
      <p:nvGrpSpPr>
        <p:cNvPr id="1" name=""/>
        <p:cNvGrpSpPr/>
        <p:nvPr/>
      </p:nvGrpSpPr>
      <p:grpSpPr/>
      <p:pic>
        <p:nvPicPr>
          <p:cNvPr id="27651" name="图片 7"/>
          <p:cNvPicPr>
            <a:picLocks noChangeAspect="1"/>
          </p:cNvPicPr>
          <p:nvPr>
            <p:custDataLst>
              <p:tags r:id="rId2"/>
            </p:custDataLst>
          </p:nvPr>
        </p:nvPicPr>
        <p:blipFill>
          <a:blip r:embed="rId1"/>
          <a:stretch>
            <a:fillRect/>
          </a:stretch>
        </p:blipFill>
        <p:spPr>
          <a:xfrm rot="5400000" flipH="1">
            <a:off x="127794" y="989806"/>
            <a:ext cx="920750" cy="922338"/>
          </a:xfrm>
          <a:prstGeom prst="rect">
            <a:avLst/>
          </a:prstGeom>
          <a:noFill/>
          <a:ln>
            <a:noFill/>
            <a:miter lim="800000"/>
          </a:ln>
        </p:spPr>
      </p:pic>
      <p:pic>
        <p:nvPicPr>
          <p:cNvPr id="27652" name="图片 8"/>
          <p:cNvPicPr>
            <a:picLocks noChangeAspect="1"/>
          </p:cNvPicPr>
          <p:nvPr>
            <p:custDataLst>
              <p:tags r:id="rId3"/>
            </p:custDataLst>
          </p:nvPr>
        </p:nvPicPr>
        <p:blipFill>
          <a:blip r:embed="rId1"/>
          <a:stretch>
            <a:fillRect/>
          </a:stretch>
        </p:blipFill>
        <p:spPr>
          <a:xfrm rot="16200000" flipH="1">
            <a:off x="8075613" y="4935538"/>
            <a:ext cx="922337" cy="922337"/>
          </a:xfrm>
          <a:prstGeom prst="rect">
            <a:avLst/>
          </a:prstGeom>
          <a:noFill/>
          <a:ln>
            <a:noFill/>
            <a:miter lim="800000"/>
          </a:ln>
        </p:spPr>
      </p:pic>
      <p:sp>
        <p:nvSpPr>
          <p:cNvPr id="27655" name="日期占位符 1"/>
          <p:cNvSpPr>
            <a:spLocks noGrp="1"/>
          </p:cNvSpPr>
          <p:nvPr>
            <p:ph type="dt" sz="half" idx="10"/>
            <p:custDataLst>
              <p:tags r:id="rId4"/>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39F46BB0-5916-482D-8039-89495A33C6D8}"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27656" name="页脚占位符 2"/>
          <p:cNvSpPr>
            <a:spLocks noGrp="1"/>
          </p:cNvSpPr>
          <p:nvPr>
            <p:ph type="ftr" sz="quarter" idx="11"/>
            <p:custDataLst>
              <p:tags r:id="rId5"/>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27657" name="灯片编号占位符 3"/>
          <p:cNvSpPr>
            <a:spLocks noGrp="1"/>
          </p:cNvSpPr>
          <p:nvPr>
            <p:ph type="sldNum" sz="quarter" idx="12"/>
            <p:custDataLst>
              <p:tags r:id="rId6"/>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87E9D722-2B70-4FEC-ACFC-E12069F077EB}"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仅标题">
    <p:bg>
      <p:bgPr>
        <a:solidFill>
          <a:schemeClr val="tx2"/>
        </a:solidFill>
        <a:effectLst/>
      </p:bgPr>
    </p:bg>
    <p:spTree>
      <p:nvGrpSpPr>
        <p:cNvPr id="1" name=""/>
        <p:cNvGrpSpPr/>
        <p:nvPr/>
      </p:nvGrpSpPr>
      <p:grpSpPr/>
      <p:pic>
        <p:nvPicPr>
          <p:cNvPr id="28675" name="图片 19"/>
          <p:cNvPicPr>
            <a:picLocks noChangeAspect="1"/>
          </p:cNvPicPr>
          <p:nvPr>
            <p:custDataLst>
              <p:tags r:id="rId2"/>
            </p:custDataLst>
          </p:nvPr>
        </p:nvPicPr>
        <p:blipFill>
          <a:blip r:embed="rId1"/>
          <a:stretch>
            <a:fillRect/>
          </a:stretch>
        </p:blipFill>
        <p:spPr>
          <a:xfrm flipH="1">
            <a:off x="731838" y="3195638"/>
            <a:ext cx="3032125" cy="2335212"/>
          </a:xfrm>
          <a:prstGeom prst="rect">
            <a:avLst/>
          </a:prstGeom>
          <a:noFill/>
          <a:ln>
            <a:noFill/>
            <a:miter lim="800000"/>
          </a:ln>
        </p:spPr>
      </p:pic>
      <p:sp>
        <p:nvSpPr>
          <p:cNvPr id="2" name="标题 1"/>
          <p:cNvSpPr>
            <a:spLocks noGrp="1"/>
          </p:cNvSpPr>
          <p:nvPr>
            <p:ph type="title"/>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bg1"/>
                </a:solidFill>
                <a:uFillTx/>
                <a:latin typeface="Arial" pitchFamily="34" charset="0"/>
                <a:ea typeface="幼圆" charset="-122"/>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28678" name="日期占位符 2"/>
          <p:cNvSpPr>
            <a:spLocks noGrp="1"/>
          </p:cNvSpPr>
          <p:nvPr>
            <p:ph type="dt" sz="half" idx="10"/>
            <p:custDataLst>
              <p:tags r:id="rId3"/>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C4BC286E-DC83-4B48-A2AE-46BD9235DED1}"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28679" name="页脚占位符 3"/>
          <p:cNvSpPr>
            <a:spLocks noGrp="1"/>
          </p:cNvSpPr>
          <p:nvPr>
            <p:ph type="ftr" sz="quarter" idx="11"/>
            <p:custDataLst>
              <p:tags r:id="rId4"/>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28680" name="灯片编号占位符 4"/>
          <p:cNvSpPr>
            <a:spLocks noGrp="1"/>
          </p:cNvSpPr>
          <p:nvPr>
            <p:ph type="sldNum" sz="quarter" idx="12"/>
            <p:custDataLst>
              <p:tags r:id="rId5"/>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2AED1EBC-DE1C-433F-B64D-1E86E2B2F7C2}"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图片与标题">
    <p:bg>
      <p:bgPr>
        <a:solidFill>
          <a:schemeClr val="bg2"/>
        </a:solidFill>
        <a:effectLst/>
      </p:bgPr>
    </p:bg>
    <p:spTree>
      <p:nvGrpSpPr>
        <p:cNvPr id="1" name=""/>
        <p:cNvGrpSpPr/>
        <p:nvPr/>
      </p:nvGrpSpPr>
      <p:grpSpPr/>
      <p:grpSp>
        <p:nvGrpSpPr>
          <p:cNvPr id="29699" name="组合 7"/>
          <p:cNvGrpSpPr/>
          <p:nvPr>
            <p:custDataLst>
              <p:tags r:id="rId1"/>
            </p:custDataLst>
          </p:nvPr>
        </p:nvGrpSpPr>
        <p:grpSpPr>
          <a:xfrm>
            <a:off x="127000" y="990600"/>
            <a:ext cx="9158288" cy="5080000"/>
            <a:chOff x="170180" y="177165"/>
            <a:chExt cx="12211050" cy="6773545"/>
          </a:xfrm>
        </p:grpSpPr>
        <p:pic>
          <p:nvPicPr>
            <p:cNvPr id="29700" name="图片 8"/>
            <p:cNvPicPr>
              <a:picLocks noChangeAspect="1"/>
            </p:cNvPicPr>
            <p:nvPr>
              <p:custDataLst>
                <p:tags r:id="rId3"/>
              </p:custDataLst>
            </p:nvPr>
          </p:nvPicPr>
          <p:blipFill>
            <a:blip r:embed="rId2"/>
            <a:stretch>
              <a:fillRect/>
            </a:stretch>
          </p:blipFill>
          <p:spPr>
            <a:xfrm rot="5400000" flipH="1">
              <a:off x="170179" y="177164"/>
              <a:ext cx="1228725" cy="1228725"/>
            </a:xfrm>
            <a:prstGeom prst="rect">
              <a:avLst/>
            </a:prstGeom>
            <a:noFill/>
            <a:ln>
              <a:noFill/>
              <a:miter lim="800000"/>
            </a:ln>
          </p:spPr>
        </p:pic>
        <p:pic>
          <p:nvPicPr>
            <p:cNvPr id="29701" name="图片 9"/>
            <p:cNvPicPr>
              <a:picLocks noChangeAspect="1"/>
            </p:cNvPicPr>
            <p:nvPr>
              <p:custDataLst>
                <p:tags r:id="rId5"/>
              </p:custDataLst>
            </p:nvPr>
          </p:nvPicPr>
          <p:blipFill>
            <a:blip r:embed="rId4"/>
            <a:stretch>
              <a:fillRect/>
            </a:stretch>
          </p:blipFill>
          <p:spPr>
            <a:xfrm>
              <a:off x="11376660" y="6146165"/>
              <a:ext cx="1004570" cy="804545"/>
            </a:xfrm>
            <a:prstGeom prst="rect">
              <a:avLst/>
            </a:prstGeom>
            <a:noFill/>
            <a:ln>
              <a:noFill/>
              <a:miter lim="800000"/>
            </a:ln>
          </p:spPr>
        </p:pic>
      </p:grpSp>
      <p:sp>
        <p:nvSpPr>
          <p:cNvPr id="2" name="标题 1"/>
          <p:cNvSpPr>
            <a:spLocks noGrp="1"/>
          </p:cNvSpPr>
          <p:nvPr>
            <p:ph type="title"/>
          </p:nvPr>
        </p:nvSpPr>
        <p:spPr>
          <a:xfrm>
            <a:off x="502448" y="1189676"/>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幼圆" charset="-122"/>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图片占位符 2"/>
          <p:cNvSpPr>
            <a:spLocks noGrp="1"/>
          </p:cNvSpPr>
          <p:nvPr>
            <p:ph type="pic" idx="1"/>
          </p:nvPr>
        </p:nvSpPr>
        <p:spPr>
          <a:xfrm>
            <a:off x="502448" y="1571631"/>
            <a:ext cx="3962432" cy="4041680"/>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fontAlgn="auto"/>
            <a:endParaRPr strike="noStrike" noProof="1">
              <a:sym typeface="+mn-ea"/>
            </a:endParaRPr>
          </a:p>
        </p:txBody>
      </p:sp>
      <p:sp>
        <p:nvSpPr>
          <p:cNvPr id="4" name="文本占位符 3"/>
          <p:cNvSpPr>
            <a:spLocks noGrp="1"/>
          </p:cNvSpPr>
          <p:nvPr>
            <p:ph type="body" sz="half" idx="2"/>
          </p:nvPr>
        </p:nvSpPr>
        <p:spPr>
          <a:xfrm>
            <a:off x="4679194" y="1571631"/>
            <a:ext cx="3962432" cy="4041680"/>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幼圆" charset="-122"/>
                <a:cs typeface="+mn-cs"/>
                <a:sym typeface="+mn-ea"/>
              </a:defRPr>
            </a:lvl1pPr>
          </a:lstStyle>
          <a:p>
            <a:pPr lvl="0" fontAlgn="auto"/>
            <a:r>
              <a:rPr strike="noStrike" noProof="1">
                <a:sym typeface="+mn-ea"/>
              </a:rPr>
              <a:t>单击此处编辑母版文本样式</a:t>
            </a:r>
            <a:endParaRPr strike="noStrike" noProof="1">
              <a:sym typeface="+mn-ea"/>
            </a:endParaRPr>
          </a:p>
        </p:txBody>
      </p:sp>
      <p:sp>
        <p:nvSpPr>
          <p:cNvPr id="29704" name="日期占位符 4"/>
          <p:cNvSpPr>
            <a:spLocks noGrp="1"/>
          </p:cNvSpPr>
          <p:nvPr>
            <p:ph type="dt" sz="half" idx="10"/>
            <p:custDataLst>
              <p:tags r:id="rId6"/>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906E891D-3AFF-4FDA-9ABC-9F589BE26BDE}"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29705" name="页脚占位符 5"/>
          <p:cNvSpPr>
            <a:spLocks noGrp="1"/>
          </p:cNvSpPr>
          <p:nvPr>
            <p:ph type="ftr" sz="quarter" idx="11"/>
            <p:custDataLst>
              <p:tags r:id="rId7"/>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29706" name="灯片编号占位符 6"/>
          <p:cNvSpPr>
            <a:spLocks noGrp="1"/>
          </p:cNvSpPr>
          <p:nvPr>
            <p:ph type="sldNum" sz="quarter" idx="12"/>
            <p:custDataLst>
              <p:tags r:id="rId8"/>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A526DDAD-9562-489F-AFDE-C91DAEEFF265}"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cSld name="竖排标题与文本">
    <p:bg>
      <p:bgPr>
        <a:solidFill>
          <a:schemeClr val="bg2"/>
        </a:solidFill>
        <a:effectLst/>
      </p:bgPr>
    </p:bg>
    <p:spTree>
      <p:nvGrpSpPr>
        <p:cNvPr id="1" name=""/>
        <p:cNvGrpSpPr/>
        <p:nvPr/>
      </p:nvGrpSpPr>
      <p:grpSpPr/>
      <p:grpSp>
        <p:nvGrpSpPr>
          <p:cNvPr id="30723" name="组合 6"/>
          <p:cNvGrpSpPr/>
          <p:nvPr>
            <p:custDataLst>
              <p:tags r:id="rId1"/>
            </p:custDataLst>
          </p:nvPr>
        </p:nvGrpSpPr>
        <p:grpSpPr>
          <a:xfrm>
            <a:off x="127000" y="990600"/>
            <a:ext cx="9158288" cy="5080000"/>
            <a:chOff x="170180" y="177165"/>
            <a:chExt cx="12211050" cy="6773545"/>
          </a:xfrm>
        </p:grpSpPr>
        <p:pic>
          <p:nvPicPr>
            <p:cNvPr id="30724" name="图片 7"/>
            <p:cNvPicPr>
              <a:picLocks noChangeAspect="1"/>
            </p:cNvPicPr>
            <p:nvPr>
              <p:custDataLst>
                <p:tags r:id="rId3"/>
              </p:custDataLst>
            </p:nvPr>
          </p:nvPicPr>
          <p:blipFill>
            <a:blip r:embed="rId2"/>
            <a:stretch>
              <a:fillRect/>
            </a:stretch>
          </p:blipFill>
          <p:spPr>
            <a:xfrm rot="5400000" flipH="1">
              <a:off x="170179" y="177164"/>
              <a:ext cx="1228725" cy="1228725"/>
            </a:xfrm>
            <a:prstGeom prst="rect">
              <a:avLst/>
            </a:prstGeom>
            <a:noFill/>
            <a:ln>
              <a:noFill/>
              <a:miter lim="800000"/>
            </a:ln>
          </p:spPr>
        </p:pic>
        <p:pic>
          <p:nvPicPr>
            <p:cNvPr id="30725" name="图片 8"/>
            <p:cNvPicPr>
              <a:picLocks noChangeAspect="1"/>
            </p:cNvPicPr>
            <p:nvPr>
              <p:custDataLst>
                <p:tags r:id="rId5"/>
              </p:custDataLst>
            </p:nvPr>
          </p:nvPicPr>
          <p:blipFill>
            <a:blip r:embed="rId4"/>
            <a:stretch>
              <a:fillRect/>
            </a:stretch>
          </p:blipFill>
          <p:spPr>
            <a:xfrm>
              <a:off x="11376660" y="6146165"/>
              <a:ext cx="1004570" cy="804545"/>
            </a:xfrm>
            <a:prstGeom prst="rect">
              <a:avLst/>
            </a:prstGeom>
            <a:noFill/>
            <a:ln>
              <a:noFill/>
              <a:miter lim="800000"/>
            </a:ln>
          </p:spPr>
        </p:pic>
      </p:grpSp>
      <p:sp>
        <p:nvSpPr>
          <p:cNvPr id="2" name="竖排标题 1"/>
          <p:cNvSpPr>
            <a:spLocks noGrp="1"/>
          </p:cNvSpPr>
          <p:nvPr>
            <p:ph type="title" orient="vert"/>
          </p:nvPr>
        </p:nvSpPr>
        <p:spPr>
          <a:xfrm>
            <a:off x="7928351" y="1571631"/>
            <a:ext cx="713238" cy="4041680"/>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幼圆" charset="-122"/>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竖排文字占位符 2"/>
          <p:cNvSpPr>
            <a:spLocks noGrp="1"/>
          </p:cNvSpPr>
          <p:nvPr>
            <p:ph type="body" orient="vert" idx="1"/>
          </p:nvPr>
        </p:nvSpPr>
        <p:spPr>
          <a:xfrm>
            <a:off x="502444" y="1571625"/>
            <a:ext cx="7371076" cy="4041680"/>
          </a:xfrm>
        </p:spPr>
        <p:txBody>
          <a:bodyPr vert="eaVert"/>
          <a:lstStyle>
            <a:lvl1pPr indent="0" eaLnBrk="1" fontAlgn="auto" latinLnBrk="0" hangingPunct="1">
              <a:defRPr baseline="0">
                <a:solidFill>
                  <a:schemeClr val="tx1">
                    <a:lumMod val="85000"/>
                    <a:lumOff val="15000"/>
                  </a:schemeClr>
                </a:solidFill>
                <a:latin typeface="Arial" pitchFamily="34" charset="0"/>
                <a:ea typeface="幼圆" charset="-122"/>
              </a:defRPr>
            </a:lvl1pPr>
            <a:lvl2pPr indent="0" eaLnBrk="1" fontAlgn="auto" latinLnBrk="0" hangingPunct="1">
              <a:defRPr baseline="0">
                <a:solidFill>
                  <a:schemeClr val="tx1">
                    <a:lumMod val="85000"/>
                    <a:lumOff val="15000"/>
                  </a:schemeClr>
                </a:solidFill>
                <a:latin typeface="Arial" pitchFamily="34" charset="0"/>
                <a:ea typeface="幼圆" charset="-122"/>
              </a:defRPr>
            </a:lvl2pPr>
            <a:lvl3pPr indent="0" eaLnBrk="1" fontAlgn="auto" latinLnBrk="0" hangingPunct="1">
              <a:defRPr baseline="0">
                <a:solidFill>
                  <a:schemeClr val="tx1">
                    <a:lumMod val="85000"/>
                    <a:lumOff val="15000"/>
                  </a:schemeClr>
                </a:solidFill>
                <a:latin typeface="Arial" pitchFamily="34" charset="0"/>
                <a:ea typeface="幼圆" charset="-122"/>
              </a:defRPr>
            </a:lvl3pPr>
            <a:lvl4pPr indent="0" eaLnBrk="1" fontAlgn="auto" latinLnBrk="0" hangingPunct="1">
              <a:defRPr baseline="0">
                <a:solidFill>
                  <a:schemeClr val="tx1">
                    <a:lumMod val="85000"/>
                    <a:lumOff val="15000"/>
                  </a:schemeClr>
                </a:solidFill>
                <a:latin typeface="Arial" pitchFamily="34" charset="0"/>
                <a:ea typeface="幼圆" charset="-122"/>
              </a:defRPr>
            </a:lvl4pPr>
            <a:lvl5pPr indent="0" eaLnBrk="1" fontAlgn="auto" latinLnBrk="0" hangingPunct="1">
              <a:defRPr baseline="0">
                <a:solidFill>
                  <a:schemeClr val="tx1">
                    <a:lumMod val="85000"/>
                    <a:lumOff val="15000"/>
                  </a:schemeClr>
                </a:solidFill>
                <a:latin typeface="Arial" pitchFamily="34" charset="0"/>
                <a:ea typeface="幼圆" charset="-122"/>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30728" name="日期占位符 3"/>
          <p:cNvSpPr>
            <a:spLocks noGrp="1"/>
          </p:cNvSpPr>
          <p:nvPr>
            <p:ph type="dt" sz="half" idx="10"/>
            <p:custDataLst>
              <p:tags r:id="rId6"/>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E47B15B0-59CE-4B3B-AD78-159F363F771E}"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30729" name="页脚占位符 4"/>
          <p:cNvSpPr>
            <a:spLocks noGrp="1"/>
          </p:cNvSpPr>
          <p:nvPr>
            <p:ph type="ftr" sz="quarter" idx="11"/>
            <p:custDataLst>
              <p:tags r:id="rId7"/>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30730" name="灯片编号占位符 5"/>
          <p:cNvSpPr>
            <a:spLocks noGrp="1"/>
          </p:cNvSpPr>
          <p:nvPr>
            <p:ph type="sldNum" sz="quarter" idx="12"/>
            <p:custDataLst>
              <p:tags r:id="rId8"/>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528F232B-A43E-40DD-AC9E-E2BE1D159153}"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内容">
    <p:bg>
      <p:bgPr>
        <a:solidFill>
          <a:schemeClr val="bg2"/>
        </a:solidFill>
        <a:effectLst/>
      </p:bgPr>
    </p:bg>
    <p:spTree>
      <p:nvGrpSpPr>
        <p:cNvPr id="1" name=""/>
        <p:cNvGrpSpPr/>
        <p:nvPr/>
      </p:nvGrpSpPr>
      <p:grpSpPr/>
      <p:grpSp>
        <p:nvGrpSpPr>
          <p:cNvPr id="31747" name="组合 5"/>
          <p:cNvGrpSpPr/>
          <p:nvPr>
            <p:custDataLst>
              <p:tags r:id="rId1"/>
            </p:custDataLst>
          </p:nvPr>
        </p:nvGrpSpPr>
        <p:grpSpPr>
          <a:xfrm>
            <a:off x="127000" y="990600"/>
            <a:ext cx="9158288" cy="5080000"/>
            <a:chOff x="170180" y="177165"/>
            <a:chExt cx="12211050" cy="6773545"/>
          </a:xfrm>
        </p:grpSpPr>
        <p:pic>
          <p:nvPicPr>
            <p:cNvPr id="31748" name="图片 7"/>
            <p:cNvPicPr>
              <a:picLocks noChangeAspect="1"/>
            </p:cNvPicPr>
            <p:nvPr>
              <p:custDataLst>
                <p:tags r:id="rId3"/>
              </p:custDataLst>
            </p:nvPr>
          </p:nvPicPr>
          <p:blipFill>
            <a:blip r:embed="rId2"/>
            <a:stretch>
              <a:fillRect/>
            </a:stretch>
          </p:blipFill>
          <p:spPr>
            <a:xfrm rot="5400000" flipH="1">
              <a:off x="170179" y="177164"/>
              <a:ext cx="1228725" cy="1228725"/>
            </a:xfrm>
            <a:prstGeom prst="rect">
              <a:avLst/>
            </a:prstGeom>
            <a:noFill/>
            <a:ln>
              <a:noFill/>
              <a:miter lim="800000"/>
            </a:ln>
          </p:spPr>
        </p:pic>
        <p:pic>
          <p:nvPicPr>
            <p:cNvPr id="31749" name="图片 8"/>
            <p:cNvPicPr>
              <a:picLocks noChangeAspect="1"/>
            </p:cNvPicPr>
            <p:nvPr>
              <p:custDataLst>
                <p:tags r:id="rId5"/>
              </p:custDataLst>
            </p:nvPr>
          </p:nvPicPr>
          <p:blipFill>
            <a:blip r:embed="rId4"/>
            <a:stretch>
              <a:fillRect/>
            </a:stretch>
          </p:blipFill>
          <p:spPr>
            <a:xfrm>
              <a:off x="11376660" y="6146165"/>
              <a:ext cx="1004570" cy="804545"/>
            </a:xfrm>
            <a:prstGeom prst="rect">
              <a:avLst/>
            </a:prstGeom>
            <a:noFill/>
            <a:ln>
              <a:noFill/>
              <a:miter lim="800000"/>
            </a:ln>
          </p:spPr>
        </p:pic>
      </p:grpSp>
      <p:sp>
        <p:nvSpPr>
          <p:cNvPr id="7" name="内容占位符 6"/>
          <p:cNvSpPr>
            <a:spLocks noGrp="1"/>
          </p:cNvSpPr>
          <p:nvPr>
            <p:ph sz="quarter" idx="13"/>
          </p:nvPr>
        </p:nvSpPr>
        <p:spPr>
          <a:xfrm>
            <a:off x="502448" y="1571631"/>
            <a:ext cx="8139178" cy="4041680"/>
          </a:xfrm>
        </p:spPr>
        <p:txBody>
          <a:bodyPr/>
          <a:lstStyle>
            <a:lvl1pPr>
              <a:defRPr baseline="0"/>
            </a:lvl1pPr>
            <a:lvl2pPr>
              <a:defRPr baseline="0"/>
            </a:lvl2pPr>
            <a:lvl3pPr>
              <a:defRPr baseline="0"/>
            </a:lvl3pPr>
            <a:lvl4pPr>
              <a:defRPr baseline="0"/>
            </a:lvl4pPr>
            <a:lvl5pPr>
              <a:defRPr baseline="0"/>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31752" name="日期占位符 2"/>
          <p:cNvSpPr>
            <a:spLocks noGrp="1"/>
          </p:cNvSpPr>
          <p:nvPr>
            <p:ph type="dt" sz="half" idx="14"/>
            <p:custDataLst>
              <p:tags r:id="rId6"/>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6AC3E2D2-4B06-4250-9745-4374E96C2DE9}"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31753" name="页脚占位符 3"/>
          <p:cNvSpPr>
            <a:spLocks noGrp="1"/>
          </p:cNvSpPr>
          <p:nvPr>
            <p:ph type="ftr" sz="quarter" idx="15"/>
            <p:custDataLst>
              <p:tags r:id="rId7"/>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31754" name="灯片编号占位符 4"/>
          <p:cNvSpPr>
            <a:spLocks noGrp="1"/>
          </p:cNvSpPr>
          <p:nvPr>
            <p:ph type="sldNum" sz="quarter" idx="16"/>
            <p:custDataLst>
              <p:tags r:id="rId8"/>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4D8E0E94-499C-4B96-A146-BDAE216CFCF6}"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末尾幻灯片">
    <p:bg>
      <p:bgPr>
        <a:solidFill>
          <a:schemeClr val="tx2"/>
        </a:solidFill>
        <a:effectLst/>
      </p:bgPr>
    </p:bg>
    <p:spTree>
      <p:nvGrpSpPr>
        <p:cNvPr id="1" name=""/>
        <p:cNvGrpSpPr/>
        <p:nvPr/>
      </p:nvGrpSpPr>
      <p:grpSpPr/>
      <p:pic>
        <p:nvPicPr>
          <p:cNvPr id="32771" name="图片 5"/>
          <p:cNvPicPr>
            <a:picLocks noChangeAspect="1"/>
          </p:cNvPicPr>
          <p:nvPr>
            <p:custDataLst>
              <p:tags r:id="rId2"/>
            </p:custDataLst>
          </p:nvPr>
        </p:nvPicPr>
        <p:blipFill>
          <a:blip r:embed="rId1"/>
          <a:stretch>
            <a:fillRect/>
          </a:stretch>
        </p:blipFill>
        <p:spPr>
          <a:xfrm>
            <a:off x="6592888" y="3454400"/>
            <a:ext cx="2428875" cy="2428875"/>
          </a:xfrm>
          <a:prstGeom prst="rect">
            <a:avLst/>
          </a:prstGeom>
          <a:noFill/>
          <a:ln>
            <a:noFill/>
            <a:miter lim="800000"/>
          </a:ln>
        </p:spPr>
      </p:pic>
      <p:pic>
        <p:nvPicPr>
          <p:cNvPr id="32772" name="图片 6"/>
          <p:cNvPicPr>
            <a:picLocks noChangeAspect="1"/>
          </p:cNvPicPr>
          <p:nvPr>
            <p:custDataLst>
              <p:tags r:id="rId4"/>
            </p:custDataLst>
          </p:nvPr>
        </p:nvPicPr>
        <p:blipFill>
          <a:blip r:embed="rId3"/>
          <a:stretch>
            <a:fillRect/>
          </a:stretch>
        </p:blipFill>
        <p:spPr>
          <a:xfrm>
            <a:off x="203200" y="1006475"/>
            <a:ext cx="3036888" cy="3036888"/>
          </a:xfrm>
          <a:prstGeom prst="rect">
            <a:avLst/>
          </a:prstGeom>
          <a:noFill/>
          <a:ln>
            <a:noFill/>
            <a:miter lim="800000"/>
          </a:ln>
        </p:spPr>
      </p:pic>
      <p:pic>
        <p:nvPicPr>
          <p:cNvPr id="32773" name="图片 7"/>
          <p:cNvPicPr>
            <a:picLocks noChangeAspect="1"/>
          </p:cNvPicPr>
          <p:nvPr>
            <p:custDataLst>
              <p:tags r:id="rId6"/>
            </p:custDataLst>
          </p:nvPr>
        </p:nvPicPr>
        <p:blipFill>
          <a:blip r:embed="rId5"/>
          <a:stretch>
            <a:fillRect/>
          </a:stretch>
        </p:blipFill>
        <p:spPr>
          <a:xfrm>
            <a:off x="1390650" y="1249363"/>
            <a:ext cx="6362700" cy="4379912"/>
          </a:xfrm>
          <a:prstGeom prst="rect">
            <a:avLst/>
          </a:prstGeom>
          <a:noFill/>
          <a:ln>
            <a:noFill/>
            <a:miter lim="800000"/>
          </a:ln>
        </p:spPr>
      </p:pic>
      <p:sp>
        <p:nvSpPr>
          <p:cNvPr id="32774" name="Freeform 10"/>
          <p:cNvSpPr/>
          <p:nvPr userDrawn="1">
            <p:custDataLst>
              <p:tags r:id="rId7"/>
            </p:custDataLst>
          </p:nvPr>
        </p:nvSpPr>
        <p:spPr bwMode="auto">
          <a:xfrm>
            <a:off x="2207289" y="2135844"/>
            <a:ext cx="4687216" cy="2930302"/>
          </a:xfrm>
          <a:custGeom>
            <a:gdLst>
              <a:gd name="T0" fmla="*/ 73 w 1877"/>
              <a:gd name="T1" fmla="*/ 64 h 1172"/>
              <a:gd name="T2" fmla="*/ 1175 w 1877"/>
              <a:gd name="T3" fmla="*/ 77 h 1172"/>
              <a:gd name="T4" fmla="*/ 1762 w 1877"/>
              <a:gd name="T5" fmla="*/ 215 h 1172"/>
              <a:gd name="T6" fmla="*/ 1819 w 1877"/>
              <a:gd name="T7" fmla="*/ 844 h 1172"/>
              <a:gd name="T8" fmla="*/ 1299 w 1877"/>
              <a:gd name="T9" fmla="*/ 909 h 1172"/>
              <a:gd name="T10" fmla="*/ 1429 w 1877"/>
              <a:gd name="T11" fmla="*/ 1172 h 1172"/>
              <a:gd name="T12" fmla="*/ 912 w 1877"/>
              <a:gd name="T13" fmla="*/ 934 h 1172"/>
              <a:gd name="T14" fmla="*/ 281 w 1877"/>
              <a:gd name="T15" fmla="*/ 918 h 1172"/>
              <a:gd name="T16" fmla="*/ 16 w 1877"/>
              <a:gd name="T17" fmla="*/ 599 h 1172"/>
              <a:gd name="T18" fmla="*/ 60 w 1877"/>
              <a:gd name="T19" fmla="*/ 89 h 1172"/>
              <a:gd name="T20" fmla="*/ 73 w 1877"/>
              <a:gd name="T21" fmla="*/ 64 h 11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876" h="1172">
                <a:moveTo>
                  <a:pt x="73" y="64"/>
                </a:moveTo>
                <a:cubicBezTo>
                  <a:pt x="375" y="54"/>
                  <a:pt x="836" y="76"/>
                  <a:pt x="1175" y="77"/>
                </a:cubicBezTo>
                <a:cubicBezTo>
                  <a:pt x="1406" y="82"/>
                  <a:pt x="1670" y="0"/>
                  <a:pt x="1762" y="215"/>
                </a:cubicBezTo>
                <a:cubicBezTo>
                  <a:pt x="1801" y="299"/>
                  <a:pt x="1877" y="769"/>
                  <a:pt x="1819" y="844"/>
                </a:cubicBezTo>
                <a:cubicBezTo>
                  <a:pt x="1749" y="955"/>
                  <a:pt x="1408" y="906"/>
                  <a:pt x="1299" y="909"/>
                </a:cubicBezTo>
                <a:cubicBezTo>
                  <a:pt x="1338" y="993"/>
                  <a:pt x="1390" y="1076"/>
                  <a:pt x="1429" y="1172"/>
                </a:cubicBezTo>
                <a:cubicBezTo>
                  <a:pt x="1221" y="1118"/>
                  <a:pt x="1119" y="964"/>
                  <a:pt x="912" y="934"/>
                </a:cubicBezTo>
                <a:cubicBezTo>
                  <a:pt x="718" y="916"/>
                  <a:pt x="488" y="924"/>
                  <a:pt x="281" y="918"/>
                </a:cubicBezTo>
                <a:cubicBezTo>
                  <a:pt x="51" y="914"/>
                  <a:pt x="0" y="855"/>
                  <a:pt x="16" y="599"/>
                </a:cubicBezTo>
                <a:cubicBezTo>
                  <a:pt x="35" y="429"/>
                  <a:pt x="37" y="265"/>
                  <a:pt x="60" y="89"/>
                </a:cubicBezTo>
                <a:lnTo>
                  <a:pt x="73" y="64"/>
                </a:lnTo>
                <a:close/>
              </a:path>
            </a:pathLst>
          </a:custGeom>
          <a:solidFill>
            <a:schemeClr val="bg1"/>
          </a:solidFill>
          <a:ln w="57150">
            <a:solidFill>
              <a:schemeClr val="bg1"/>
            </a:solidFill>
            <a:round/>
          </a:ln>
        </p:spPr>
        <p:txBody>
          <a:bodyPr wrap="square" lIns="68580" tIns="34290" rIns="68580" bIns="34290" numCol="1" anchor="t" anchorCtr="0" compatLnSpc="1"/>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endParaRPr lang="zh-CN" altLang="en-US" sz="1300">
              <a:solidFill>
                <a:srgbClr val="25232B"/>
              </a:solidFill>
              <a:latin typeface="Arial" pitchFamily="34" charset="0"/>
              <a:ea typeface="宋体" panose="02010600030101010101" pitchFamily="2" charset="-122"/>
            </a:endParaRPr>
          </a:p>
        </p:txBody>
      </p:sp>
      <p:sp>
        <p:nvSpPr>
          <p:cNvPr id="2" name="标题 1"/>
          <p:cNvSpPr>
            <a:spLocks noGrp="1"/>
          </p:cNvSpPr>
          <p:nvPr>
            <p:ph type="title" hasCustomPrompt="1"/>
          </p:nvPr>
        </p:nvSpPr>
        <p:spPr>
          <a:xfrm>
            <a:off x="2249495" y="2809875"/>
            <a:ext cx="4480394" cy="1175861"/>
          </a:xfrm>
        </p:spPr>
        <p:txBody>
          <a:bodyPr vert="horz" lIns="90000" tIns="46800" rIns="90000" bIns="46800" rtlCol="0" anchor="ctr" anchorCtr="0">
            <a:normAutofit/>
          </a:bodyPr>
          <a:lstStyle>
            <a:lvl1pPr marL="0" marR="0" algn="ctr" defTabSz="914400" rtl="0" eaLnBrk="1" fontAlgn="auto" latinLnBrk="0" hangingPunct="1">
              <a:lnSpc>
                <a:spcPct val="100000"/>
              </a:lnSpc>
              <a:buNone/>
              <a:defRPr kumimoji="0" lang="zh-CN" altLang="en-US" sz="9600" b="1" i="0" u="none" strike="noStrike" kern="1200" cap="none" spc="600" normalizeH="0" baseline="0" noProof="1">
                <a:solidFill>
                  <a:schemeClr val="tx1">
                    <a:lumMod val="85000"/>
                    <a:lumOff val="15000"/>
                  </a:schemeClr>
                </a:solidFill>
                <a:uFillTx/>
                <a:latin typeface="Arial" pitchFamily="34" charset="0"/>
                <a:ea typeface="汉仪乐喵体W" panose="00020600040101010101" charset="-122"/>
                <a:cs typeface="+mj-cs"/>
                <a:sym typeface="+mn-ea"/>
              </a:defRPr>
            </a:lvl1pPr>
          </a:lstStyle>
          <a:p>
            <a:pPr lvl="0" fontAlgn="auto"/>
            <a:r>
              <a:rPr strike="noStrike" noProof="1">
                <a:sym typeface="+mn-ea"/>
              </a:rPr>
              <a:t>编辑标题</a:t>
            </a:r>
            <a:endParaRPr strike="noStrike" noProof="1">
              <a:sym typeface="+mn-ea"/>
            </a:endParaRPr>
          </a:p>
        </p:txBody>
      </p:sp>
      <p:sp>
        <p:nvSpPr>
          <p:cNvPr id="32777" name="日期占位符 2"/>
          <p:cNvSpPr>
            <a:spLocks noGrp="1"/>
          </p:cNvSpPr>
          <p:nvPr>
            <p:ph type="dt" sz="half" idx="10"/>
            <p:custDataLst>
              <p:tags r:id="rId8"/>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248E84EF-ED2C-49C0-AB77-809DD693675F}"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32778" name="页脚占位符 3"/>
          <p:cNvSpPr>
            <a:spLocks noGrp="1"/>
          </p:cNvSpPr>
          <p:nvPr>
            <p:ph type="ftr" sz="quarter" idx="11"/>
            <p:custDataLst>
              <p:tags r:id="rId9"/>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32779" name="灯片编号占位符 4"/>
          <p:cNvSpPr>
            <a:spLocks noGrp="1"/>
          </p:cNvSpPr>
          <p:nvPr>
            <p:ph type="sldNum" sz="quarter" idx="12"/>
            <p:custDataLst>
              <p:tags r:id="rId10"/>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20C0B35A-5AAE-4990-8C07-03C077A75C18}"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通用">
    <p:bg>
      <p:bgPr>
        <a:solidFill>
          <a:schemeClr val="bg2"/>
        </a:solidFill>
        <a:effectLst/>
      </p:bgPr>
    </p:bg>
    <p:spTree>
      <p:nvGrpSpPr>
        <p:cNvPr id="1" name=""/>
        <p:cNvGrpSpPr/>
        <p:nvPr/>
      </p:nvGrpSpPr>
      <p:grpSpPr/>
      <p:pic>
        <p:nvPicPr>
          <p:cNvPr id="33795" name="图片 7"/>
          <p:cNvPicPr>
            <a:picLocks noChangeAspect="1"/>
          </p:cNvPicPr>
          <p:nvPr>
            <p:custDataLst>
              <p:tags r:id="rId2"/>
            </p:custDataLst>
          </p:nvPr>
        </p:nvPicPr>
        <p:blipFill>
          <a:blip r:embed="rId1"/>
          <a:stretch>
            <a:fillRect/>
          </a:stretch>
        </p:blipFill>
        <p:spPr>
          <a:xfrm rot="5400000" flipH="1">
            <a:off x="127794" y="989806"/>
            <a:ext cx="920750" cy="922338"/>
          </a:xfrm>
          <a:prstGeom prst="rect">
            <a:avLst/>
          </a:prstGeom>
          <a:noFill/>
          <a:ln>
            <a:noFill/>
            <a:miter lim="800000"/>
          </a:ln>
        </p:spPr>
      </p:pic>
      <p:pic>
        <p:nvPicPr>
          <p:cNvPr id="33796" name="图片 11"/>
          <p:cNvPicPr>
            <a:picLocks noChangeAspect="1"/>
          </p:cNvPicPr>
          <p:nvPr>
            <p:custDataLst>
              <p:tags r:id="rId4"/>
            </p:custDataLst>
          </p:nvPr>
        </p:nvPicPr>
        <p:blipFill>
          <a:blip r:embed="rId3"/>
          <a:stretch>
            <a:fillRect/>
          </a:stretch>
        </p:blipFill>
        <p:spPr>
          <a:xfrm>
            <a:off x="8532813" y="5467350"/>
            <a:ext cx="752475" cy="603250"/>
          </a:xfrm>
          <a:prstGeom prst="rect">
            <a:avLst/>
          </a:prstGeom>
          <a:noFill/>
          <a:ln>
            <a:noFill/>
            <a:miter lim="800000"/>
          </a:ln>
        </p:spPr>
      </p:pic>
      <p:sp>
        <p:nvSpPr>
          <p:cNvPr id="2" name="标题 1"/>
          <p:cNvSpPr>
            <a:spLocks noGrp="1"/>
          </p:cNvSpPr>
          <p:nvPr>
            <p:ph type="title"/>
          </p:nvPr>
        </p:nvSpPr>
        <p:spPr/>
        <p:txBody>
          <a:bodyPr>
            <a:normAutofit/>
          </a:bodyPr>
          <a:lstStyle>
            <a:lvl1pPr>
              <a:defRPr baseline="0">
                <a:solidFill>
                  <a:schemeClr val="tx1">
                    <a:lumMod val="85000"/>
                    <a:lumOff val="15000"/>
                  </a:schemeClr>
                </a:solidFill>
                <a:latin typeface="Arial" pitchFamily="34" charset="0"/>
                <a:ea typeface="幼圆" charset="-122"/>
              </a:defRPr>
            </a:lvl1pPr>
          </a:lstStyle>
          <a:p>
            <a:pPr fontAlgn="auto"/>
            <a:r>
              <a:rPr lang="zh-CN" altLang="en-US" strike="noStrike" noProof="1"/>
              <a:t>单击此处编辑母版标题样式</a:t>
            </a:r>
            <a:endParaRPr lang="zh-CN" altLang="en-US" strike="noStrike" noProof="1"/>
          </a:p>
        </p:txBody>
      </p:sp>
      <p:sp>
        <p:nvSpPr>
          <p:cNvPr id="33799" name="日期占位符 2"/>
          <p:cNvSpPr>
            <a:spLocks noGrp="1"/>
          </p:cNvSpPr>
          <p:nvPr>
            <p:ph type="dt" sz="half" idx="10"/>
            <p:custDataLst>
              <p:tags r:id="rId5"/>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86F23974-E890-431C-8C9C-5FAB35EA3013}"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33800" name="页脚占位符 3"/>
          <p:cNvSpPr>
            <a:spLocks noGrp="1"/>
          </p:cNvSpPr>
          <p:nvPr>
            <p:ph type="ftr" sz="quarter" idx="11"/>
            <p:custDataLst>
              <p:tags r:id="rId6"/>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33801" name="灯片编号占位符 4"/>
          <p:cNvSpPr>
            <a:spLocks noGrp="1"/>
          </p:cNvSpPr>
          <p:nvPr>
            <p:ph type="sldNum" sz="quarter" idx="12"/>
            <p:custDataLst>
              <p:tags r:id="rId7"/>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01F297D4-32AF-497A-A222-76EDD88DCC12}"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相框">
    <p:bg>
      <p:bgPr>
        <a:solidFill>
          <a:schemeClr val="tx2"/>
        </a:solidFill>
        <a:effectLst/>
      </p:bgPr>
    </p:bg>
    <p:spTree>
      <p:nvGrpSpPr>
        <p:cNvPr id="1" name=""/>
        <p:cNvGrpSpPr/>
        <p:nvPr/>
      </p:nvGrpSpPr>
      <p:grpSpPr/>
      <p:pic>
        <p:nvPicPr>
          <p:cNvPr id="34819" name="图片 12"/>
          <p:cNvPicPr>
            <a:picLocks noChangeAspect="1"/>
          </p:cNvPicPr>
          <p:nvPr>
            <p:custDataLst>
              <p:tags r:id="rId2"/>
            </p:custDataLst>
          </p:nvPr>
        </p:nvPicPr>
        <p:blipFill>
          <a:blip r:embed="rId1"/>
          <a:stretch>
            <a:fillRect/>
          </a:stretch>
        </p:blipFill>
        <p:spPr>
          <a:xfrm>
            <a:off x="98425" y="966788"/>
            <a:ext cx="974725" cy="974725"/>
          </a:xfrm>
          <a:prstGeom prst="rect">
            <a:avLst/>
          </a:prstGeom>
          <a:noFill/>
          <a:ln>
            <a:noFill/>
            <a:miter lim="800000"/>
          </a:ln>
        </p:spPr>
      </p:pic>
      <p:pic>
        <p:nvPicPr>
          <p:cNvPr id="34820" name="图片 13"/>
          <p:cNvPicPr>
            <a:picLocks noChangeAspect="1"/>
          </p:cNvPicPr>
          <p:nvPr>
            <p:custDataLst>
              <p:tags r:id="rId3"/>
            </p:custDataLst>
          </p:nvPr>
        </p:nvPicPr>
        <p:blipFill>
          <a:blip r:embed="rId1"/>
          <a:stretch>
            <a:fillRect/>
          </a:stretch>
        </p:blipFill>
        <p:spPr>
          <a:xfrm rot="10800000">
            <a:off x="8094663" y="4953000"/>
            <a:ext cx="974725" cy="974725"/>
          </a:xfrm>
          <a:prstGeom prst="rect">
            <a:avLst/>
          </a:prstGeom>
          <a:noFill/>
          <a:ln>
            <a:noFill/>
            <a:miter lim="800000"/>
          </a:ln>
        </p:spPr>
      </p:pic>
      <p:pic>
        <p:nvPicPr>
          <p:cNvPr id="34821" name="图片 5"/>
          <p:cNvPicPr>
            <a:picLocks noChangeAspect="1"/>
          </p:cNvPicPr>
          <p:nvPr>
            <p:custDataLst>
              <p:tags r:id="rId5"/>
            </p:custDataLst>
          </p:nvPr>
        </p:nvPicPr>
        <p:blipFill>
          <a:blip r:embed="rId4"/>
          <a:stretch>
            <a:fillRect/>
          </a:stretch>
        </p:blipFill>
        <p:spPr>
          <a:xfrm>
            <a:off x="219075" y="1085850"/>
            <a:ext cx="754063" cy="603250"/>
          </a:xfrm>
          <a:prstGeom prst="rect">
            <a:avLst/>
          </a:prstGeom>
          <a:noFill/>
          <a:ln>
            <a:noFill/>
            <a:miter lim="800000"/>
          </a:ln>
        </p:spPr>
      </p:pic>
      <p:sp>
        <p:nvSpPr>
          <p:cNvPr id="34822" name="矩形 7"/>
          <p:cNvSpPr/>
          <p:nvPr userDrawn="1">
            <p:custDataLst>
              <p:tags r:id="rId6"/>
            </p:custDataLst>
          </p:nvPr>
        </p:nvSpPr>
        <p:spPr>
          <a:xfrm>
            <a:off x="219600" y="1085400"/>
            <a:ext cx="8704800" cy="46872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300">
              <a:solidFill>
                <a:srgbClr val="FFFFFF"/>
              </a:solidFill>
              <a:latin typeface="Century Gothic"/>
              <a:ea typeface="幼圆" charset="-122"/>
            </a:endParaRPr>
          </a:p>
        </p:txBody>
      </p:sp>
      <p:sp>
        <p:nvSpPr>
          <p:cNvPr id="2" name="标题 1"/>
          <p:cNvSpPr>
            <a:spLocks noGrp="1"/>
          </p:cNvSpPr>
          <p:nvPr>
            <p:ph type="title" hasCustomPrompt="1"/>
          </p:nvPr>
        </p:nvSpPr>
        <p:spPr>
          <a:xfrm>
            <a:off x="961200" y="1794150"/>
            <a:ext cx="7219800" cy="542700"/>
          </a:xfrm>
        </p:spPr>
        <p:txBody>
          <a:bodyPr anchor="ctr">
            <a:normAutofit/>
          </a:bodyPr>
          <a:lstStyle>
            <a:lvl1pPr>
              <a:defRPr sz="3200" baseline="0">
                <a:solidFill>
                  <a:schemeClr val="tx1">
                    <a:lumMod val="85000"/>
                    <a:lumOff val="15000"/>
                  </a:schemeClr>
                </a:solidFill>
                <a:latin typeface="Arial" pitchFamily="34" charset="0"/>
                <a:ea typeface="幼圆" charset="-122"/>
              </a:defRPr>
            </a:lvl1pPr>
          </a:lstStyle>
          <a:p>
            <a:pPr fontAlgn="auto"/>
            <a:r>
              <a:rPr lang="zh-CN" altLang="en-US" strike="noStrike" noProof="1"/>
              <a:t>单击此处编辑标题</a:t>
            </a:r>
            <a:endParaRPr lang="zh-CN" altLang="en-US" strike="noStrike" noProof="1"/>
          </a:p>
        </p:txBody>
      </p:sp>
      <p:sp>
        <p:nvSpPr>
          <p:cNvPr id="7" name="内容占位符 6"/>
          <p:cNvSpPr>
            <a:spLocks noGrp="1"/>
          </p:cNvSpPr>
          <p:nvPr>
            <p:ph sz="quarter" idx="13"/>
          </p:nvPr>
        </p:nvSpPr>
        <p:spPr>
          <a:xfrm>
            <a:off x="960835" y="2479950"/>
            <a:ext cx="7219950" cy="2583900"/>
          </a:xfrm>
        </p:spPr>
        <p:txBody>
          <a:bodyPr/>
          <a:lstStyle>
            <a:lvl1pPr>
              <a:defRPr baseline="0">
                <a:solidFill>
                  <a:schemeClr val="tx1">
                    <a:lumMod val="85000"/>
                    <a:lumOff val="15000"/>
                  </a:schemeClr>
                </a:solidFill>
                <a:latin typeface="Arial" pitchFamily="34" charset="0"/>
                <a:ea typeface="幼圆" charset="-122"/>
              </a:defRPr>
            </a:lvl1pPr>
            <a:lvl2pPr>
              <a:defRPr baseline="0">
                <a:solidFill>
                  <a:schemeClr val="tx1">
                    <a:lumMod val="85000"/>
                    <a:lumOff val="15000"/>
                  </a:schemeClr>
                </a:solidFill>
                <a:latin typeface="Arial" pitchFamily="34" charset="0"/>
                <a:ea typeface="幼圆" charset="-122"/>
              </a:defRPr>
            </a:lvl2pPr>
            <a:lvl3pPr>
              <a:defRPr baseline="0">
                <a:solidFill>
                  <a:schemeClr val="tx1">
                    <a:lumMod val="85000"/>
                    <a:lumOff val="15000"/>
                  </a:schemeClr>
                </a:solidFill>
                <a:latin typeface="Arial" pitchFamily="34" charset="0"/>
                <a:ea typeface="幼圆" charset="-122"/>
              </a:defRPr>
            </a:lvl3pPr>
            <a:lvl4pPr>
              <a:defRPr baseline="0">
                <a:solidFill>
                  <a:schemeClr val="tx1">
                    <a:lumMod val="85000"/>
                    <a:lumOff val="15000"/>
                  </a:schemeClr>
                </a:solidFill>
                <a:latin typeface="Arial" pitchFamily="34" charset="0"/>
                <a:ea typeface="幼圆" charset="-122"/>
              </a:defRPr>
            </a:lvl4pPr>
            <a:lvl5pPr>
              <a:defRPr baseline="0">
                <a:solidFill>
                  <a:schemeClr val="tx1">
                    <a:lumMod val="85000"/>
                    <a:lumOff val="15000"/>
                  </a:schemeClr>
                </a:solidFill>
                <a:latin typeface="Arial" pitchFamily="34" charset="0"/>
                <a:ea typeface="幼圆" charset="-122"/>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34825" name="日期占位符 2"/>
          <p:cNvSpPr>
            <a:spLocks noGrp="1"/>
          </p:cNvSpPr>
          <p:nvPr>
            <p:ph type="dt" sz="half" idx="14"/>
            <p:custDataLst>
              <p:tags r:id="rId7"/>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ACD65E19-1118-4B70-A9E2-E979F0DB4F15}"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34826" name="页脚占位符 3"/>
          <p:cNvSpPr>
            <a:spLocks noGrp="1"/>
          </p:cNvSpPr>
          <p:nvPr>
            <p:ph type="ftr" sz="quarter" idx="15"/>
            <p:custDataLst>
              <p:tags r:id="rId8"/>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34827" name="灯片编号占位符 4"/>
          <p:cNvSpPr>
            <a:spLocks noGrp="1"/>
          </p:cNvSpPr>
          <p:nvPr>
            <p:ph type="sldNum" sz="quarter" idx="16"/>
            <p:custDataLst>
              <p:tags r:id="rId9"/>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86EF81D4-EAF1-4BE7-AFAE-3C9AE6ECC5D8}"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左右">
    <p:bg>
      <p:bgPr>
        <a:solidFill>
          <a:schemeClr val="bg2"/>
        </a:solidFill>
        <a:effectLst/>
      </p:bgPr>
    </p:bg>
    <p:spTree>
      <p:nvGrpSpPr>
        <p:cNvPr id="1" name=""/>
        <p:cNvGrpSpPr/>
        <p:nvPr/>
      </p:nvGrpSpPr>
      <p:grpSpPr/>
      <p:sp>
        <p:nvSpPr>
          <p:cNvPr id="35843" name="矩形 7"/>
          <p:cNvSpPr/>
          <p:nvPr userDrawn="1">
            <p:custDataLst>
              <p:tags r:id="rId1"/>
            </p:custDataLst>
          </p:nvPr>
        </p:nvSpPr>
        <p:spPr>
          <a:xfrm>
            <a:off x="0" y="857250"/>
            <a:ext cx="3617595" cy="5149691"/>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en-US" altLang="zh-CN" sz="1300">
              <a:solidFill>
                <a:srgbClr val="FFFFFF"/>
              </a:solidFill>
              <a:latin typeface="Century Gothic"/>
              <a:ea typeface="幼圆" charset="-122"/>
              <a:sym typeface="幼圆" charset="-122"/>
            </a:endParaRPr>
          </a:p>
        </p:txBody>
      </p:sp>
      <p:pic>
        <p:nvPicPr>
          <p:cNvPr id="35844" name="图片 16"/>
          <p:cNvPicPr>
            <a:picLocks noChangeAspect="1"/>
          </p:cNvPicPr>
          <p:nvPr>
            <p:custDataLst>
              <p:tags r:id="rId3"/>
            </p:custDataLst>
          </p:nvPr>
        </p:nvPicPr>
        <p:blipFill>
          <a:blip r:embed="rId2"/>
          <a:stretch>
            <a:fillRect/>
          </a:stretch>
        </p:blipFill>
        <p:spPr>
          <a:xfrm>
            <a:off x="138113" y="1009650"/>
            <a:ext cx="1087437" cy="1087438"/>
          </a:xfrm>
          <a:prstGeom prst="rect">
            <a:avLst/>
          </a:prstGeom>
          <a:noFill/>
          <a:ln>
            <a:noFill/>
            <a:miter lim="800000"/>
          </a:ln>
        </p:spPr>
      </p:pic>
      <p:pic>
        <p:nvPicPr>
          <p:cNvPr id="35845" name="图片 15"/>
          <p:cNvPicPr>
            <a:picLocks noChangeAspect="1"/>
          </p:cNvPicPr>
          <p:nvPr>
            <p:custDataLst>
              <p:tags r:id="rId4"/>
            </p:custDataLst>
          </p:nvPr>
        </p:nvPicPr>
        <p:blipFill>
          <a:blip r:embed="rId2"/>
          <a:stretch>
            <a:fillRect/>
          </a:stretch>
        </p:blipFill>
        <p:spPr>
          <a:xfrm rot="10800000">
            <a:off x="7951788" y="4786313"/>
            <a:ext cx="1085850" cy="1085850"/>
          </a:xfrm>
          <a:prstGeom prst="rect">
            <a:avLst/>
          </a:prstGeom>
          <a:noFill/>
          <a:ln>
            <a:noFill/>
            <a:miter lim="800000"/>
          </a:ln>
        </p:spPr>
      </p:pic>
      <p:pic>
        <p:nvPicPr>
          <p:cNvPr id="35846" name="图片 11" descr="94"/>
          <p:cNvPicPr>
            <a:picLocks noChangeAspect="1"/>
          </p:cNvPicPr>
          <p:nvPr>
            <p:custDataLst>
              <p:tags r:id="rId6"/>
            </p:custDataLst>
          </p:nvPr>
        </p:nvPicPr>
        <p:blipFill>
          <a:blip r:embed="rId5"/>
          <a:stretch>
            <a:fillRect/>
          </a:stretch>
        </p:blipFill>
        <p:spPr>
          <a:xfrm>
            <a:off x="65088" y="5268913"/>
            <a:ext cx="522287" cy="603250"/>
          </a:xfrm>
          <a:prstGeom prst="rect">
            <a:avLst/>
          </a:prstGeom>
          <a:noFill/>
          <a:ln>
            <a:noFill/>
            <a:miter lim="800000"/>
          </a:ln>
        </p:spPr>
      </p:pic>
      <p:sp>
        <p:nvSpPr>
          <p:cNvPr id="2" name="标题 1"/>
          <p:cNvSpPr>
            <a:spLocks noGrp="1"/>
          </p:cNvSpPr>
          <p:nvPr>
            <p:ph type="title" hasCustomPrompt="1"/>
          </p:nvPr>
        </p:nvSpPr>
        <p:spPr>
          <a:xfrm>
            <a:off x="429304" y="1435050"/>
            <a:ext cx="2970000" cy="661500"/>
          </a:xfrm>
        </p:spPr>
        <p:txBody>
          <a:bodyPr anchor="ctr">
            <a:normAutofit/>
          </a:bodyPr>
          <a:lstStyle>
            <a:lvl1pPr>
              <a:defRPr sz="3600" baseline="0">
                <a:solidFill>
                  <a:schemeClr val="bg1"/>
                </a:solidFill>
                <a:latin typeface="Arial" pitchFamily="34" charset="0"/>
                <a:ea typeface="幼圆" charset="-122"/>
              </a:defRPr>
            </a:lvl1pPr>
          </a:lstStyle>
          <a:p>
            <a:pPr fontAlgn="auto"/>
            <a:r>
              <a:rPr lang="zh-CN" altLang="en-US" strike="noStrike" noProof="1"/>
              <a:t>单击编辑标题</a:t>
            </a:r>
            <a:endParaRPr lang="zh-CN" altLang="en-US" strike="noStrike" noProof="1"/>
          </a:p>
        </p:txBody>
      </p:sp>
      <p:sp>
        <p:nvSpPr>
          <p:cNvPr id="7" name="文本占位符 6"/>
          <p:cNvSpPr>
            <a:spLocks noGrp="1"/>
          </p:cNvSpPr>
          <p:nvPr>
            <p:ph type="body" sz="quarter" idx="13"/>
          </p:nvPr>
        </p:nvSpPr>
        <p:spPr>
          <a:xfrm>
            <a:off x="432004" y="2180250"/>
            <a:ext cx="2967300" cy="3069900"/>
          </a:xfrm>
        </p:spPr>
        <p:txBody>
          <a:bodyPr/>
          <a:lstStyle>
            <a:lvl1pPr>
              <a:defRPr baseline="0">
                <a:solidFill>
                  <a:schemeClr val="bg1"/>
                </a:solidFill>
                <a:latin typeface="Arial" pitchFamily="34" charset="0"/>
                <a:ea typeface="幼圆" charset="-122"/>
              </a:defRPr>
            </a:lvl1pPr>
            <a:lvl2pPr>
              <a:defRPr baseline="0">
                <a:solidFill>
                  <a:schemeClr val="bg1"/>
                </a:solidFill>
                <a:latin typeface="Arial" pitchFamily="34" charset="0"/>
                <a:ea typeface="幼圆" charset="-122"/>
              </a:defRPr>
            </a:lvl2pPr>
            <a:lvl3pPr>
              <a:defRPr baseline="0">
                <a:solidFill>
                  <a:schemeClr val="bg1"/>
                </a:solidFill>
                <a:latin typeface="Arial" pitchFamily="34" charset="0"/>
                <a:ea typeface="幼圆" charset="-122"/>
              </a:defRPr>
            </a:lvl3pPr>
            <a:lvl4pPr>
              <a:defRPr baseline="0">
                <a:solidFill>
                  <a:schemeClr val="bg1"/>
                </a:solidFill>
                <a:latin typeface="Arial" pitchFamily="34" charset="0"/>
                <a:ea typeface="幼圆" charset="-122"/>
              </a:defRPr>
            </a:lvl4pPr>
            <a:lvl5pPr>
              <a:defRPr baseline="0">
                <a:solidFill>
                  <a:schemeClr val="bg1"/>
                </a:solidFill>
                <a:latin typeface="Arial" pitchFamily="34" charset="0"/>
                <a:ea typeface="幼圆" charset="-122"/>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9" name="内容占位符 8"/>
          <p:cNvSpPr>
            <a:spLocks noGrp="1"/>
          </p:cNvSpPr>
          <p:nvPr>
            <p:ph sz="quarter" idx="14"/>
          </p:nvPr>
        </p:nvSpPr>
        <p:spPr>
          <a:xfrm>
            <a:off x="3825900" y="1434704"/>
            <a:ext cx="4860000" cy="3815953"/>
          </a:xfrm>
        </p:spPr>
        <p:txBody>
          <a:bodyPr/>
          <a:lstStyle>
            <a:lvl1pPr>
              <a:defRPr baseline="0">
                <a:solidFill>
                  <a:schemeClr val="tx1">
                    <a:lumMod val="85000"/>
                    <a:lumOff val="15000"/>
                  </a:schemeClr>
                </a:solidFill>
                <a:latin typeface="Arial" pitchFamily="34" charset="0"/>
                <a:ea typeface="幼圆" charset="-122"/>
              </a:defRPr>
            </a:lvl1pPr>
            <a:lvl2pPr>
              <a:defRPr baseline="0">
                <a:solidFill>
                  <a:schemeClr val="tx1">
                    <a:lumMod val="85000"/>
                    <a:lumOff val="15000"/>
                  </a:schemeClr>
                </a:solidFill>
                <a:latin typeface="Arial" pitchFamily="34" charset="0"/>
                <a:ea typeface="幼圆" charset="-122"/>
              </a:defRPr>
            </a:lvl2pPr>
            <a:lvl3pPr>
              <a:defRPr baseline="0">
                <a:solidFill>
                  <a:schemeClr val="tx1">
                    <a:lumMod val="85000"/>
                    <a:lumOff val="15000"/>
                  </a:schemeClr>
                </a:solidFill>
                <a:latin typeface="Arial" pitchFamily="34" charset="0"/>
                <a:ea typeface="幼圆" charset="-122"/>
              </a:defRPr>
            </a:lvl3pPr>
            <a:lvl4pPr>
              <a:defRPr baseline="0">
                <a:solidFill>
                  <a:schemeClr val="tx1">
                    <a:lumMod val="85000"/>
                    <a:lumOff val="15000"/>
                  </a:schemeClr>
                </a:solidFill>
                <a:latin typeface="Arial" pitchFamily="34" charset="0"/>
                <a:ea typeface="幼圆" charset="-122"/>
              </a:defRPr>
            </a:lvl4pPr>
            <a:lvl5pPr>
              <a:defRPr baseline="0">
                <a:solidFill>
                  <a:schemeClr val="tx1">
                    <a:lumMod val="85000"/>
                    <a:lumOff val="15000"/>
                  </a:schemeClr>
                </a:solidFill>
                <a:latin typeface="Arial" pitchFamily="34" charset="0"/>
                <a:ea typeface="幼圆" charset="-122"/>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35849" name="日期占位符 2"/>
          <p:cNvSpPr>
            <a:spLocks noGrp="1"/>
          </p:cNvSpPr>
          <p:nvPr>
            <p:ph type="dt" sz="half" idx="15"/>
            <p:custDataLst>
              <p:tags r:id="rId7"/>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A5B68ABB-5EAC-4AAA-8337-0760ABE981F5}"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35850" name="页脚占位符 3"/>
          <p:cNvSpPr>
            <a:spLocks noGrp="1"/>
          </p:cNvSpPr>
          <p:nvPr>
            <p:ph type="ftr" sz="quarter" idx="16"/>
            <p:custDataLst>
              <p:tags r:id="rId8"/>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35851" name="灯片编号占位符 4"/>
          <p:cNvSpPr>
            <a:spLocks noGrp="1"/>
          </p:cNvSpPr>
          <p:nvPr>
            <p:ph type="sldNum" sz="quarter" idx="17"/>
            <p:custDataLst>
              <p:tags r:id="rId9"/>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505147DC-3824-4C92-AF65-9A24431E676A}"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上下">
    <p:bg>
      <p:bgPr>
        <a:solidFill>
          <a:schemeClr val="bg2"/>
        </a:solidFill>
        <a:effectLst/>
      </p:bgPr>
    </p:bg>
    <p:spTree>
      <p:nvGrpSpPr>
        <p:cNvPr id="1" name=""/>
        <p:cNvGrpSpPr/>
        <p:nvPr/>
      </p:nvGrpSpPr>
      <p:grpSpPr/>
      <p:sp>
        <p:nvSpPr>
          <p:cNvPr id="36867" name="矩形 9"/>
          <p:cNvSpPr/>
          <p:nvPr userDrawn="1">
            <p:custDataLst>
              <p:tags r:id="rId1"/>
            </p:custDataLst>
          </p:nvPr>
        </p:nvSpPr>
        <p:spPr>
          <a:xfrm>
            <a:off x="0" y="857250"/>
            <a:ext cx="9144000" cy="199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en-US" altLang="zh-CN" sz="1300">
              <a:solidFill>
                <a:srgbClr val="FFFFFF"/>
              </a:solidFill>
              <a:latin typeface="Century Gothic"/>
              <a:ea typeface="幼圆" charset="-122"/>
              <a:sym typeface="幼圆" charset="-122"/>
            </a:endParaRPr>
          </a:p>
        </p:txBody>
      </p:sp>
      <p:pic>
        <p:nvPicPr>
          <p:cNvPr id="36868" name="图片 5" descr="书本"/>
          <p:cNvPicPr>
            <a:picLocks noChangeAspect="1"/>
          </p:cNvPicPr>
          <p:nvPr>
            <p:custDataLst>
              <p:tags r:id="rId3"/>
            </p:custDataLst>
          </p:nvPr>
        </p:nvPicPr>
        <p:blipFill>
          <a:blip r:embed="rId2"/>
          <a:stretch>
            <a:fillRect/>
          </a:stretch>
        </p:blipFill>
        <p:spPr>
          <a:xfrm>
            <a:off x="0" y="930275"/>
            <a:ext cx="658813" cy="614363"/>
          </a:xfrm>
          <a:prstGeom prst="rect">
            <a:avLst/>
          </a:prstGeom>
          <a:noFill/>
          <a:ln>
            <a:noFill/>
            <a:miter lim="800000"/>
          </a:ln>
        </p:spPr>
      </p:pic>
      <p:pic>
        <p:nvPicPr>
          <p:cNvPr id="36869" name="图片 7" descr="113"/>
          <p:cNvPicPr>
            <a:picLocks noChangeAspect="1"/>
          </p:cNvPicPr>
          <p:nvPr>
            <p:custDataLst>
              <p:tags r:id="rId5"/>
            </p:custDataLst>
          </p:nvPr>
        </p:nvPicPr>
        <p:blipFill>
          <a:blip r:embed="rId4"/>
          <a:stretch>
            <a:fillRect/>
          </a:stretch>
        </p:blipFill>
        <p:spPr>
          <a:xfrm rot="10020000">
            <a:off x="8610600" y="969963"/>
            <a:ext cx="481013" cy="527050"/>
          </a:xfrm>
          <a:prstGeom prst="rect">
            <a:avLst/>
          </a:prstGeom>
          <a:noFill/>
          <a:ln>
            <a:noFill/>
            <a:miter lim="800000"/>
          </a:ln>
        </p:spPr>
      </p:pic>
      <p:sp>
        <p:nvSpPr>
          <p:cNvPr id="2" name="标题 1"/>
          <p:cNvSpPr>
            <a:spLocks noGrp="1"/>
          </p:cNvSpPr>
          <p:nvPr>
            <p:ph type="title"/>
          </p:nvPr>
        </p:nvSpPr>
        <p:spPr>
          <a:xfrm>
            <a:off x="459000" y="1443150"/>
            <a:ext cx="8232300" cy="469800"/>
          </a:xfrm>
        </p:spPr>
        <p:txBody>
          <a:bodyPr anchor="ctr">
            <a:normAutofit/>
          </a:bodyPr>
          <a:lstStyle>
            <a:lvl1pPr algn="ctr">
              <a:defRPr sz="3600" baseline="0">
                <a:solidFill>
                  <a:schemeClr val="bg1"/>
                </a:solidFill>
                <a:latin typeface="Arial" pitchFamily="34" charset="0"/>
                <a:ea typeface="幼圆" charset="-122"/>
              </a:defRPr>
            </a:lvl1pPr>
          </a:lstStyle>
          <a:p>
            <a:pPr fontAlgn="auto"/>
            <a:r>
              <a:rPr lang="zh-CN" altLang="en-US" strike="noStrike" noProof="1"/>
              <a:t>单击此处编辑母版标题样式</a:t>
            </a:r>
            <a:endParaRPr lang="zh-CN" altLang="en-US" strike="noStrike" noProof="1"/>
          </a:p>
        </p:txBody>
      </p:sp>
      <p:sp>
        <p:nvSpPr>
          <p:cNvPr id="7" name="文本占位符 6"/>
          <p:cNvSpPr>
            <a:spLocks noGrp="1"/>
          </p:cNvSpPr>
          <p:nvPr>
            <p:ph type="body" sz="quarter" idx="13"/>
          </p:nvPr>
        </p:nvSpPr>
        <p:spPr>
          <a:xfrm>
            <a:off x="459000" y="2101950"/>
            <a:ext cx="8231981" cy="621000"/>
          </a:xfrm>
        </p:spPr>
        <p:txBody>
          <a:bodyPr/>
          <a:lstStyle>
            <a:lvl1pPr algn="ctr">
              <a:defRPr baseline="0">
                <a:solidFill>
                  <a:schemeClr val="bg1"/>
                </a:solidFill>
                <a:latin typeface="Arial" pitchFamily="34" charset="0"/>
                <a:ea typeface="幼圆" charset="-122"/>
              </a:defRPr>
            </a:lvl1pPr>
          </a:lstStyle>
          <a:p>
            <a:pPr lvl="0" fontAlgn="auto"/>
            <a:r>
              <a:rPr lang="zh-CN" altLang="en-US" strike="noStrike" noProof="1"/>
              <a:t>单击此处编辑母版文本样式</a:t>
            </a:r>
            <a:endParaRPr lang="zh-CN" altLang="en-US" strike="noStrike" noProof="1"/>
          </a:p>
        </p:txBody>
      </p:sp>
      <p:sp>
        <p:nvSpPr>
          <p:cNvPr id="9" name="内容占位符 8"/>
          <p:cNvSpPr>
            <a:spLocks noGrp="1"/>
          </p:cNvSpPr>
          <p:nvPr>
            <p:ph sz="quarter" idx="14"/>
          </p:nvPr>
        </p:nvSpPr>
        <p:spPr>
          <a:xfrm>
            <a:off x="459581" y="2963250"/>
            <a:ext cx="8224200" cy="2573100"/>
          </a:xfrm>
        </p:spPr>
        <p:txBody>
          <a:bodyPr/>
          <a:lstStyle>
            <a:lvl1pPr>
              <a:defRPr baseline="0">
                <a:solidFill>
                  <a:schemeClr val="tx1">
                    <a:lumMod val="85000"/>
                    <a:lumOff val="15000"/>
                  </a:schemeClr>
                </a:solidFill>
                <a:latin typeface="Arial" pitchFamily="34" charset="0"/>
                <a:ea typeface="幼圆" charset="-122"/>
              </a:defRPr>
            </a:lvl1pPr>
            <a:lvl2pPr>
              <a:defRPr baseline="0">
                <a:solidFill>
                  <a:schemeClr val="tx1">
                    <a:lumMod val="85000"/>
                    <a:lumOff val="15000"/>
                  </a:schemeClr>
                </a:solidFill>
                <a:latin typeface="Arial" pitchFamily="34" charset="0"/>
                <a:ea typeface="幼圆" charset="-122"/>
              </a:defRPr>
            </a:lvl2pPr>
            <a:lvl3pPr>
              <a:defRPr baseline="0">
                <a:solidFill>
                  <a:schemeClr val="tx1">
                    <a:lumMod val="85000"/>
                    <a:lumOff val="15000"/>
                  </a:schemeClr>
                </a:solidFill>
                <a:latin typeface="Arial" pitchFamily="34" charset="0"/>
                <a:ea typeface="幼圆" charset="-122"/>
              </a:defRPr>
            </a:lvl3pPr>
            <a:lvl4pPr>
              <a:defRPr baseline="0">
                <a:solidFill>
                  <a:schemeClr val="tx1">
                    <a:lumMod val="85000"/>
                    <a:lumOff val="15000"/>
                  </a:schemeClr>
                </a:solidFill>
                <a:latin typeface="Arial" pitchFamily="34" charset="0"/>
                <a:ea typeface="幼圆" charset="-122"/>
              </a:defRPr>
            </a:lvl4pPr>
            <a:lvl5pPr>
              <a:defRPr baseline="0">
                <a:solidFill>
                  <a:schemeClr val="tx1">
                    <a:lumMod val="85000"/>
                    <a:lumOff val="15000"/>
                  </a:schemeClr>
                </a:solidFill>
                <a:latin typeface="Arial" pitchFamily="34" charset="0"/>
                <a:ea typeface="幼圆" charset="-122"/>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36872" name="日期占位符 2"/>
          <p:cNvSpPr>
            <a:spLocks noGrp="1"/>
          </p:cNvSpPr>
          <p:nvPr>
            <p:ph type="dt" sz="half" idx="15"/>
            <p:custDataLst>
              <p:tags r:id="rId6"/>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E97ED32B-2C63-41AA-879D-09C7C2223A53}"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36873" name="页脚占位符 3"/>
          <p:cNvSpPr>
            <a:spLocks noGrp="1"/>
          </p:cNvSpPr>
          <p:nvPr>
            <p:ph type="ftr" sz="quarter" idx="16"/>
            <p:custDataLst>
              <p:tags r:id="rId7"/>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36874" name="灯片编号占位符 4"/>
          <p:cNvSpPr>
            <a:spLocks noGrp="1"/>
          </p:cNvSpPr>
          <p:nvPr>
            <p:ph type="sldNum" sz="quarter" idx="17"/>
            <p:custDataLst>
              <p:tags r:id="rId8"/>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DEBF797C-C264-417F-A400-4010D0D6BB7E}"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下上">
    <p:bg>
      <p:bgPr>
        <a:solidFill>
          <a:schemeClr val="bg2"/>
        </a:solidFill>
        <a:effectLst/>
      </p:bgPr>
    </p:bg>
    <p:spTree>
      <p:nvGrpSpPr>
        <p:cNvPr id="1" name=""/>
        <p:cNvGrpSpPr/>
        <p:nvPr/>
      </p:nvGrpSpPr>
      <p:grpSpPr/>
      <p:sp>
        <p:nvSpPr>
          <p:cNvPr id="37891" name="矩形 7"/>
          <p:cNvSpPr/>
          <p:nvPr userDrawn="1">
            <p:custDataLst>
              <p:tags r:id="rId1"/>
            </p:custDataLst>
          </p:nvPr>
        </p:nvSpPr>
        <p:spPr>
          <a:xfrm>
            <a:off x="0" y="4629151"/>
            <a:ext cx="9144000" cy="13715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en-US" altLang="zh-CN" sz="1300">
              <a:solidFill>
                <a:srgbClr val="FFFFFF"/>
              </a:solidFill>
              <a:latin typeface="Century Gothic"/>
              <a:ea typeface="幼圆" charset="-122"/>
              <a:sym typeface="幼圆" charset="-122"/>
            </a:endParaRPr>
          </a:p>
        </p:txBody>
      </p:sp>
      <p:pic>
        <p:nvPicPr>
          <p:cNvPr id="37892" name="图片 11" descr="94"/>
          <p:cNvPicPr>
            <a:picLocks noChangeAspect="1"/>
          </p:cNvPicPr>
          <p:nvPr>
            <p:custDataLst>
              <p:tags r:id="rId3"/>
            </p:custDataLst>
          </p:nvPr>
        </p:nvPicPr>
        <p:blipFill>
          <a:blip r:embed="rId2"/>
          <a:stretch>
            <a:fillRect/>
          </a:stretch>
        </p:blipFill>
        <p:spPr>
          <a:xfrm>
            <a:off x="73025" y="5324475"/>
            <a:ext cx="520700" cy="603250"/>
          </a:xfrm>
          <a:prstGeom prst="rect">
            <a:avLst/>
          </a:prstGeom>
          <a:noFill/>
          <a:ln>
            <a:noFill/>
            <a:miter lim="800000"/>
          </a:ln>
        </p:spPr>
      </p:pic>
      <p:sp>
        <p:nvSpPr>
          <p:cNvPr id="2" name="标题 1"/>
          <p:cNvSpPr>
            <a:spLocks noGrp="1"/>
          </p:cNvSpPr>
          <p:nvPr>
            <p:ph type="title"/>
          </p:nvPr>
        </p:nvSpPr>
        <p:spPr>
          <a:xfrm>
            <a:off x="453600" y="1359450"/>
            <a:ext cx="8232300" cy="423900"/>
          </a:xfrm>
        </p:spPr>
        <p:txBody>
          <a:bodyPr anchor="ctr">
            <a:normAutofit/>
          </a:bodyPr>
          <a:lstStyle>
            <a:lvl1pPr algn="ctr">
              <a:defRPr sz="3200" baseline="0">
                <a:solidFill>
                  <a:schemeClr val="tx1">
                    <a:lumMod val="85000"/>
                    <a:lumOff val="15000"/>
                  </a:schemeClr>
                </a:solidFill>
                <a:latin typeface="Arial" pitchFamily="34" charset="0"/>
                <a:ea typeface="幼圆" charset="-122"/>
              </a:defRPr>
            </a:lvl1pPr>
          </a:lstStyle>
          <a:p>
            <a:pPr fontAlgn="auto"/>
            <a:r>
              <a:rPr lang="zh-CN" altLang="en-US" strike="noStrike" noProof="1"/>
              <a:t>单击此处编辑母版标题样式</a:t>
            </a:r>
            <a:endParaRPr lang="zh-CN" altLang="en-US" strike="noStrike" noProof="1"/>
          </a:p>
        </p:txBody>
      </p:sp>
      <p:sp>
        <p:nvSpPr>
          <p:cNvPr id="7" name="内容占位符 6"/>
          <p:cNvSpPr>
            <a:spLocks noGrp="1"/>
          </p:cNvSpPr>
          <p:nvPr>
            <p:ph sz="quarter" idx="13"/>
          </p:nvPr>
        </p:nvSpPr>
        <p:spPr>
          <a:xfrm>
            <a:off x="453628" y="2118150"/>
            <a:ext cx="8243100" cy="2408400"/>
          </a:xfrm>
        </p:spPr>
        <p:txBody>
          <a:bodyPr/>
          <a:lstStyle>
            <a:lvl1pPr>
              <a:defRPr baseline="0">
                <a:solidFill>
                  <a:schemeClr val="tx1">
                    <a:lumMod val="85000"/>
                    <a:lumOff val="15000"/>
                  </a:schemeClr>
                </a:solidFill>
                <a:latin typeface="Arial" pitchFamily="34" charset="0"/>
                <a:ea typeface="幼圆" charset="-122"/>
              </a:defRPr>
            </a:lvl1pPr>
            <a:lvl2pPr>
              <a:defRPr baseline="0">
                <a:solidFill>
                  <a:schemeClr val="tx1">
                    <a:lumMod val="85000"/>
                    <a:lumOff val="15000"/>
                  </a:schemeClr>
                </a:solidFill>
                <a:latin typeface="Arial" pitchFamily="34" charset="0"/>
                <a:ea typeface="幼圆" charset="-122"/>
              </a:defRPr>
            </a:lvl2pPr>
            <a:lvl3pPr>
              <a:defRPr baseline="0">
                <a:solidFill>
                  <a:schemeClr val="tx1">
                    <a:lumMod val="85000"/>
                    <a:lumOff val="15000"/>
                  </a:schemeClr>
                </a:solidFill>
                <a:latin typeface="Arial" pitchFamily="34" charset="0"/>
                <a:ea typeface="幼圆" charset="-122"/>
              </a:defRPr>
            </a:lvl3pPr>
            <a:lvl4pPr>
              <a:defRPr baseline="0">
                <a:solidFill>
                  <a:schemeClr val="tx1">
                    <a:lumMod val="85000"/>
                    <a:lumOff val="15000"/>
                  </a:schemeClr>
                </a:solidFill>
                <a:latin typeface="Arial" pitchFamily="34" charset="0"/>
                <a:ea typeface="幼圆" charset="-122"/>
              </a:defRPr>
            </a:lvl4pPr>
            <a:lvl5pPr>
              <a:defRPr baseline="0">
                <a:solidFill>
                  <a:schemeClr val="tx1">
                    <a:lumMod val="85000"/>
                    <a:lumOff val="15000"/>
                  </a:schemeClr>
                </a:solidFill>
                <a:latin typeface="Arial" pitchFamily="34" charset="0"/>
                <a:ea typeface="幼圆" charset="-122"/>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9" name="文本占位符 8"/>
          <p:cNvSpPr>
            <a:spLocks noGrp="1"/>
          </p:cNvSpPr>
          <p:nvPr>
            <p:ph type="body" sz="quarter" idx="14"/>
          </p:nvPr>
        </p:nvSpPr>
        <p:spPr>
          <a:xfrm>
            <a:off x="445500" y="4742550"/>
            <a:ext cx="8251200" cy="758700"/>
          </a:xfrm>
        </p:spPr>
        <p:txBody>
          <a:bodyPr/>
          <a:lstStyle>
            <a:lvl1pPr>
              <a:defRPr baseline="0">
                <a:solidFill>
                  <a:schemeClr val="bg1"/>
                </a:solidFill>
                <a:latin typeface="Arial" pitchFamily="34" charset="0"/>
                <a:ea typeface="幼圆" charset="-122"/>
              </a:defRPr>
            </a:lvl1pPr>
          </a:lstStyle>
          <a:p>
            <a:pPr lvl="0" fontAlgn="auto"/>
            <a:r>
              <a:rPr lang="zh-CN" altLang="en-US" strike="noStrike" noProof="1"/>
              <a:t>单击此处编辑母版文本样式</a:t>
            </a:r>
            <a:endParaRPr lang="zh-CN" altLang="en-US" strike="noStrike" noProof="1"/>
          </a:p>
        </p:txBody>
      </p:sp>
      <p:sp>
        <p:nvSpPr>
          <p:cNvPr id="37895" name="日期占位符 2"/>
          <p:cNvSpPr>
            <a:spLocks noGrp="1"/>
          </p:cNvSpPr>
          <p:nvPr>
            <p:ph type="dt" sz="half" idx="15"/>
            <p:custDataLst>
              <p:tags r:id="rId4"/>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EAA007CF-0625-4D79-B6EA-803507CB27CB}"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37896" name="页脚占位符 3"/>
          <p:cNvSpPr>
            <a:spLocks noGrp="1"/>
          </p:cNvSpPr>
          <p:nvPr>
            <p:ph type="ftr" sz="quarter" idx="16"/>
            <p:custDataLst>
              <p:tags r:id="rId5"/>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37897" name="灯片编号占位符 4"/>
          <p:cNvSpPr>
            <a:spLocks noGrp="1"/>
          </p:cNvSpPr>
          <p:nvPr>
            <p:ph type="sldNum" sz="quarter" idx="17"/>
            <p:custDataLst>
              <p:tags r:id="rId6"/>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C8C51D84-12C8-46F8-B62C-ABF98276244C}"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导航">
    <p:bg>
      <p:bgPr>
        <a:solidFill>
          <a:schemeClr val="bg2"/>
        </a:solidFill>
        <a:effectLst/>
      </p:bgPr>
    </p:bg>
    <p:spTree>
      <p:nvGrpSpPr>
        <p:cNvPr id="1" name=""/>
        <p:cNvGrpSpPr/>
        <p:nvPr/>
      </p:nvGrpSpPr>
      <p:grpSpPr/>
      <p:sp>
        <p:nvSpPr>
          <p:cNvPr id="38915" name="矩形 9"/>
          <p:cNvSpPr/>
          <p:nvPr userDrawn="1">
            <p:custDataLst>
              <p:tags r:id="rId1"/>
            </p:custDataLst>
          </p:nvPr>
        </p:nvSpPr>
        <p:spPr>
          <a:xfrm>
            <a:off x="1905" y="858203"/>
            <a:ext cx="9144000" cy="6858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en-US" altLang="zh-CN" sz="1300">
              <a:solidFill>
                <a:srgbClr val="FFFFFF"/>
              </a:solidFill>
              <a:latin typeface="Century Gothic"/>
              <a:ea typeface="幼圆" charset="-122"/>
              <a:sym typeface="幼圆" charset="-122"/>
            </a:endParaRPr>
          </a:p>
        </p:txBody>
      </p:sp>
      <p:pic>
        <p:nvPicPr>
          <p:cNvPr id="38916" name="图片 5"/>
          <p:cNvPicPr>
            <a:picLocks noChangeAspect="1"/>
          </p:cNvPicPr>
          <p:nvPr>
            <p:custDataLst>
              <p:tags r:id="rId3"/>
            </p:custDataLst>
          </p:nvPr>
        </p:nvPicPr>
        <p:blipFill>
          <a:blip r:embed="rId2"/>
          <a:stretch>
            <a:fillRect/>
          </a:stretch>
        </p:blipFill>
        <p:spPr>
          <a:xfrm>
            <a:off x="1588" y="5437188"/>
            <a:ext cx="754062" cy="603250"/>
          </a:xfrm>
          <a:prstGeom prst="rect">
            <a:avLst/>
          </a:prstGeom>
          <a:noFill/>
          <a:ln>
            <a:noFill/>
            <a:miter lim="800000"/>
          </a:ln>
        </p:spPr>
      </p:pic>
      <p:sp>
        <p:nvSpPr>
          <p:cNvPr id="2" name="标题 1"/>
          <p:cNvSpPr>
            <a:spLocks noGrp="1"/>
          </p:cNvSpPr>
          <p:nvPr>
            <p:ph type="title"/>
          </p:nvPr>
        </p:nvSpPr>
        <p:spPr>
          <a:xfrm>
            <a:off x="434700" y="1035450"/>
            <a:ext cx="8278200" cy="331473"/>
          </a:xfrm>
        </p:spPr>
        <p:txBody>
          <a:bodyPr>
            <a:normAutofit/>
          </a:bodyPr>
          <a:lstStyle>
            <a:lvl1pPr>
              <a:defRPr baseline="0">
                <a:solidFill>
                  <a:schemeClr val="bg1"/>
                </a:solidFill>
                <a:latin typeface="Arial" pitchFamily="34" charset="0"/>
                <a:ea typeface="幼圆" charset="-122"/>
              </a:defRPr>
            </a:lvl1pPr>
          </a:lstStyle>
          <a:p>
            <a:pPr fontAlgn="auto"/>
            <a:r>
              <a:rPr lang="zh-CN" altLang="en-US" strike="noStrike" noProof="1"/>
              <a:t>单击此处编辑母版标题样式</a:t>
            </a:r>
            <a:endParaRPr lang="zh-CN" altLang="en-US" strike="noStrike" noProof="1"/>
          </a:p>
        </p:txBody>
      </p:sp>
      <p:sp>
        <p:nvSpPr>
          <p:cNvPr id="7" name="内容占位符 6"/>
          <p:cNvSpPr>
            <a:spLocks noGrp="1"/>
          </p:cNvSpPr>
          <p:nvPr>
            <p:ph sz="quarter" idx="13"/>
          </p:nvPr>
        </p:nvSpPr>
        <p:spPr>
          <a:xfrm>
            <a:off x="434700" y="2104650"/>
            <a:ext cx="4006800" cy="2170800"/>
          </a:xfrm>
        </p:spPr>
        <p:txBody>
          <a:bodyPr/>
          <a:lstStyle>
            <a:lvl1pPr>
              <a:defRPr baseline="0">
                <a:solidFill>
                  <a:schemeClr val="tx1">
                    <a:lumMod val="85000"/>
                    <a:lumOff val="15000"/>
                  </a:schemeClr>
                </a:solidFill>
                <a:latin typeface="Arial" pitchFamily="34" charset="0"/>
                <a:ea typeface="幼圆" charset="-122"/>
              </a:defRPr>
            </a:lvl1pPr>
            <a:lvl2pPr>
              <a:defRPr baseline="0">
                <a:solidFill>
                  <a:schemeClr val="tx1">
                    <a:lumMod val="85000"/>
                    <a:lumOff val="15000"/>
                  </a:schemeClr>
                </a:solidFill>
                <a:latin typeface="Arial" pitchFamily="34" charset="0"/>
                <a:ea typeface="幼圆" charset="-122"/>
              </a:defRPr>
            </a:lvl2pPr>
            <a:lvl3pPr>
              <a:defRPr baseline="0">
                <a:solidFill>
                  <a:schemeClr val="tx1">
                    <a:lumMod val="85000"/>
                    <a:lumOff val="15000"/>
                  </a:schemeClr>
                </a:solidFill>
                <a:latin typeface="Arial" pitchFamily="34" charset="0"/>
                <a:ea typeface="幼圆" charset="-122"/>
              </a:defRPr>
            </a:lvl3pPr>
            <a:lvl4pPr>
              <a:defRPr baseline="0">
                <a:solidFill>
                  <a:schemeClr val="tx1">
                    <a:lumMod val="85000"/>
                    <a:lumOff val="15000"/>
                  </a:schemeClr>
                </a:solidFill>
                <a:latin typeface="Arial" pitchFamily="34" charset="0"/>
                <a:ea typeface="幼圆" charset="-122"/>
              </a:defRPr>
            </a:lvl4pPr>
            <a:lvl5pPr>
              <a:defRPr baseline="0">
                <a:solidFill>
                  <a:schemeClr val="tx1">
                    <a:lumMod val="85000"/>
                    <a:lumOff val="15000"/>
                  </a:schemeClr>
                </a:solidFill>
                <a:latin typeface="Arial" pitchFamily="34" charset="0"/>
                <a:ea typeface="幼圆" charset="-122"/>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9" name="内容占位符 8"/>
          <p:cNvSpPr>
            <a:spLocks noGrp="1"/>
          </p:cNvSpPr>
          <p:nvPr>
            <p:ph sz="quarter" idx="14"/>
          </p:nvPr>
        </p:nvSpPr>
        <p:spPr>
          <a:xfrm>
            <a:off x="4681800" y="2104650"/>
            <a:ext cx="4025700" cy="2170800"/>
          </a:xfrm>
        </p:spPr>
        <p:txBody>
          <a:bodyPr/>
          <a:lstStyle>
            <a:lvl1pPr>
              <a:defRPr baseline="0">
                <a:solidFill>
                  <a:schemeClr val="tx1">
                    <a:lumMod val="85000"/>
                    <a:lumOff val="15000"/>
                  </a:schemeClr>
                </a:solidFill>
                <a:latin typeface="Arial" pitchFamily="34" charset="0"/>
                <a:ea typeface="幼圆" charset="-122"/>
              </a:defRPr>
            </a:lvl1pPr>
            <a:lvl2pPr>
              <a:defRPr baseline="0">
                <a:solidFill>
                  <a:schemeClr val="tx1">
                    <a:lumMod val="85000"/>
                    <a:lumOff val="15000"/>
                  </a:schemeClr>
                </a:solidFill>
                <a:latin typeface="Arial" pitchFamily="34" charset="0"/>
                <a:ea typeface="幼圆" charset="-122"/>
              </a:defRPr>
            </a:lvl2pPr>
            <a:lvl3pPr>
              <a:defRPr baseline="0">
                <a:solidFill>
                  <a:schemeClr val="tx1">
                    <a:lumMod val="85000"/>
                    <a:lumOff val="15000"/>
                  </a:schemeClr>
                </a:solidFill>
                <a:latin typeface="Arial" pitchFamily="34" charset="0"/>
                <a:ea typeface="幼圆" charset="-122"/>
              </a:defRPr>
            </a:lvl3pPr>
            <a:lvl4pPr>
              <a:defRPr baseline="0">
                <a:solidFill>
                  <a:schemeClr val="tx1">
                    <a:lumMod val="85000"/>
                    <a:lumOff val="15000"/>
                  </a:schemeClr>
                </a:solidFill>
                <a:latin typeface="Arial" pitchFamily="34" charset="0"/>
                <a:ea typeface="幼圆" charset="-122"/>
              </a:defRPr>
            </a:lvl4pPr>
            <a:lvl5pPr>
              <a:defRPr baseline="0">
                <a:solidFill>
                  <a:schemeClr val="tx1">
                    <a:lumMod val="85000"/>
                    <a:lumOff val="15000"/>
                  </a:schemeClr>
                </a:solidFill>
                <a:latin typeface="Arial" pitchFamily="34" charset="0"/>
                <a:ea typeface="幼圆" charset="-122"/>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11" name="文本占位符 10"/>
          <p:cNvSpPr>
            <a:spLocks noGrp="1"/>
          </p:cNvSpPr>
          <p:nvPr>
            <p:ph type="body" sz="quarter" idx="15"/>
          </p:nvPr>
        </p:nvSpPr>
        <p:spPr>
          <a:xfrm>
            <a:off x="429300" y="4469850"/>
            <a:ext cx="4006800" cy="585900"/>
          </a:xfrm>
        </p:spPr>
        <p:txBody>
          <a:bodyPr/>
          <a:lstStyle>
            <a:lvl1pPr>
              <a:defRPr baseline="0">
                <a:solidFill>
                  <a:schemeClr val="tx1">
                    <a:lumMod val="85000"/>
                    <a:lumOff val="15000"/>
                  </a:schemeClr>
                </a:solidFill>
                <a:latin typeface="Arial" pitchFamily="34" charset="0"/>
                <a:ea typeface="幼圆" charset="-122"/>
              </a:defRPr>
            </a:lvl1pPr>
          </a:lstStyle>
          <a:p>
            <a:pPr lvl="0" fontAlgn="auto"/>
            <a:r>
              <a:rPr lang="zh-CN" altLang="en-US" strike="noStrike" noProof="1"/>
              <a:t>单击此处编辑母版文本样式</a:t>
            </a:r>
            <a:endParaRPr lang="zh-CN" altLang="en-US" strike="noStrike" noProof="1"/>
          </a:p>
        </p:txBody>
      </p:sp>
      <p:sp>
        <p:nvSpPr>
          <p:cNvPr id="13" name="文本占位符 12"/>
          <p:cNvSpPr>
            <a:spLocks noGrp="1"/>
          </p:cNvSpPr>
          <p:nvPr>
            <p:ph type="body" sz="quarter" idx="16"/>
          </p:nvPr>
        </p:nvSpPr>
        <p:spPr>
          <a:xfrm>
            <a:off x="4689900" y="4467150"/>
            <a:ext cx="4025700" cy="585900"/>
          </a:xfrm>
        </p:spPr>
        <p:txBody>
          <a:bodyPr/>
          <a:lstStyle>
            <a:lvl1pPr>
              <a:defRPr baseline="0">
                <a:solidFill>
                  <a:schemeClr val="tx1">
                    <a:lumMod val="85000"/>
                    <a:lumOff val="15000"/>
                  </a:schemeClr>
                </a:solidFill>
                <a:latin typeface="Arial" pitchFamily="34" charset="0"/>
                <a:ea typeface="幼圆" charset="-122"/>
              </a:defRPr>
            </a:lvl1pPr>
          </a:lstStyle>
          <a:p>
            <a:pPr lvl="0" fontAlgn="auto"/>
            <a:r>
              <a:rPr lang="zh-CN" altLang="en-US" strike="noStrike" noProof="1"/>
              <a:t>单击此处编辑母版文本样式</a:t>
            </a:r>
            <a:endParaRPr lang="zh-CN" altLang="en-US" strike="noStrike" noProof="1"/>
          </a:p>
        </p:txBody>
      </p:sp>
      <p:sp>
        <p:nvSpPr>
          <p:cNvPr id="38919" name="日期占位符 2"/>
          <p:cNvSpPr>
            <a:spLocks noGrp="1"/>
          </p:cNvSpPr>
          <p:nvPr>
            <p:ph type="dt" sz="half" idx="17"/>
            <p:custDataLst>
              <p:tags r:id="rId4"/>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18C9F535-2552-4CCB-8F12-069A19C6BF29}"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38920" name="页脚占位符 3"/>
          <p:cNvSpPr>
            <a:spLocks noGrp="1"/>
          </p:cNvSpPr>
          <p:nvPr>
            <p:ph type="ftr" sz="quarter" idx="18"/>
            <p:custDataLst>
              <p:tags r:id="rId5"/>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38921" name="灯片编号占位符 4"/>
          <p:cNvSpPr>
            <a:spLocks noGrp="1"/>
          </p:cNvSpPr>
          <p:nvPr>
            <p:ph type="sldNum" sz="quarter" idx="19"/>
            <p:custDataLst>
              <p:tags r:id="rId6"/>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A1C0BFA8-4D75-4DC4-AD99-92C8A0551F90}"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腰带">
    <p:bg>
      <p:bgPr>
        <a:solidFill>
          <a:srgbClr val="25232B"/>
        </a:solidFill>
        <a:effectLst/>
      </p:bgPr>
    </p:bg>
    <p:spTree>
      <p:nvGrpSpPr>
        <p:cNvPr id="1" name=""/>
        <p:cNvGrpSpPr/>
        <p:nvPr/>
      </p:nvGrpSpPr>
      <p:grpSpPr/>
      <p:pic>
        <p:nvPicPr>
          <p:cNvPr id="39939" name="图片 8"/>
          <p:cNvPicPr>
            <a:picLocks noChangeAspect="1"/>
          </p:cNvPicPr>
          <p:nvPr>
            <p:custDataLst>
              <p:tags r:id="rId2"/>
            </p:custDataLst>
          </p:nvPr>
        </p:nvPicPr>
        <p:blipFill>
          <a:blip r:embed="rId1"/>
          <a:stretch>
            <a:fillRect/>
          </a:stretch>
        </p:blipFill>
        <p:spPr>
          <a:xfrm>
            <a:off x="949325" y="933450"/>
            <a:ext cx="7245350" cy="4989513"/>
          </a:xfrm>
          <a:prstGeom prst="rect">
            <a:avLst/>
          </a:prstGeom>
          <a:noFill/>
          <a:ln>
            <a:noFill/>
            <a:miter lim="800000"/>
          </a:ln>
        </p:spPr>
      </p:pic>
      <p:sp>
        <p:nvSpPr>
          <p:cNvPr id="39940" name="矩形 10"/>
          <p:cNvSpPr/>
          <p:nvPr userDrawn="1">
            <p:custDataLst>
              <p:tags r:id="rId3"/>
            </p:custDataLst>
          </p:nvPr>
        </p:nvSpPr>
        <p:spPr>
          <a:xfrm>
            <a:off x="-952" y="852488"/>
            <a:ext cx="9143524" cy="5153025"/>
          </a:xfrm>
          <a:prstGeom prst="rect">
            <a:avLst/>
          </a:prstGeom>
          <a:solidFill>
            <a:schemeClr val="tx2">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300">
              <a:solidFill>
                <a:srgbClr val="FFFFFF"/>
              </a:solidFill>
              <a:latin typeface="Century Gothic"/>
              <a:ea typeface="幼圆" charset="-122"/>
            </a:endParaRPr>
          </a:p>
        </p:txBody>
      </p:sp>
      <p:sp>
        <p:nvSpPr>
          <p:cNvPr id="39941" name="矩形 9"/>
          <p:cNvSpPr/>
          <p:nvPr userDrawn="1">
            <p:custDataLst>
              <p:tags r:id="rId4"/>
            </p:custDataLst>
          </p:nvPr>
        </p:nvSpPr>
        <p:spPr>
          <a:xfrm>
            <a:off x="0" y="1576192"/>
            <a:ext cx="9144000" cy="3704665"/>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en-US" altLang="zh-CN" sz="1300">
              <a:solidFill>
                <a:srgbClr val="FFFFFF"/>
              </a:solidFill>
              <a:latin typeface="Century Gothic"/>
              <a:ea typeface="幼圆" charset="-122"/>
              <a:sym typeface="幼圆" charset="-122"/>
            </a:endParaRPr>
          </a:p>
        </p:txBody>
      </p:sp>
      <p:sp>
        <p:nvSpPr>
          <p:cNvPr id="2" name="标题 1"/>
          <p:cNvSpPr>
            <a:spLocks noGrp="1"/>
          </p:cNvSpPr>
          <p:nvPr>
            <p:ph type="title" hasCustomPrompt="1"/>
          </p:nvPr>
        </p:nvSpPr>
        <p:spPr>
          <a:xfrm>
            <a:off x="1142100" y="1861650"/>
            <a:ext cx="6858000" cy="1790100"/>
          </a:xfrm>
        </p:spPr>
        <p:txBody>
          <a:bodyPr anchor="b">
            <a:normAutofit/>
          </a:bodyPr>
          <a:lstStyle>
            <a:lvl1pPr algn="ctr">
              <a:defRPr sz="6000" baseline="0">
                <a:solidFill>
                  <a:schemeClr val="tx1">
                    <a:lumMod val="85000"/>
                    <a:lumOff val="15000"/>
                  </a:schemeClr>
                </a:solidFill>
                <a:latin typeface="Arial" pitchFamily="34" charset="0"/>
                <a:ea typeface="幼圆" charset="-122"/>
              </a:defRPr>
            </a:lvl1pPr>
          </a:lstStyle>
          <a:p>
            <a:pPr fontAlgn="auto"/>
            <a:r>
              <a:rPr lang="zh-CN" altLang="en-US" strike="noStrike" noProof="1"/>
              <a:t>单击此处编辑标题</a:t>
            </a:r>
            <a:endParaRPr lang="zh-CN" altLang="en-US" strike="noStrike" noProof="1"/>
          </a:p>
        </p:txBody>
      </p:sp>
      <p:sp>
        <p:nvSpPr>
          <p:cNvPr id="7" name="文本占位符 6"/>
          <p:cNvSpPr>
            <a:spLocks noGrp="1"/>
          </p:cNvSpPr>
          <p:nvPr>
            <p:ph type="body" sz="quarter" idx="13"/>
          </p:nvPr>
        </p:nvSpPr>
        <p:spPr>
          <a:xfrm>
            <a:off x="1141810" y="3754350"/>
            <a:ext cx="6858000" cy="1242000"/>
          </a:xfrm>
        </p:spPr>
        <p:txBody>
          <a:bodyPr/>
          <a:lstStyle>
            <a:lvl1pPr algn="ctr">
              <a:defRPr baseline="0">
                <a:solidFill>
                  <a:schemeClr val="tx1">
                    <a:lumMod val="85000"/>
                    <a:lumOff val="15000"/>
                  </a:schemeClr>
                </a:solidFill>
                <a:latin typeface="Arial" pitchFamily="34" charset="0"/>
                <a:ea typeface="幼圆" charset="-122"/>
              </a:defRPr>
            </a:lvl1pPr>
          </a:lstStyle>
          <a:p>
            <a:pPr lvl="0" fontAlgn="auto"/>
            <a:r>
              <a:rPr lang="zh-CN" altLang="en-US" strike="noStrike" noProof="1"/>
              <a:t>单击此处编辑母版文本样式</a:t>
            </a:r>
            <a:endParaRPr lang="zh-CN" altLang="en-US" strike="noStrike" noProof="1"/>
          </a:p>
        </p:txBody>
      </p:sp>
      <p:sp>
        <p:nvSpPr>
          <p:cNvPr id="39944" name="日期占位符 2"/>
          <p:cNvSpPr>
            <a:spLocks noGrp="1"/>
          </p:cNvSpPr>
          <p:nvPr>
            <p:ph type="dt" sz="half" idx="14"/>
            <p:custDataLst>
              <p:tags r:id="rId5"/>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D6DC6329-6EF7-4985-9CC4-C8968A479E1E}"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39945" name="页脚占位符 3"/>
          <p:cNvSpPr>
            <a:spLocks noGrp="1"/>
          </p:cNvSpPr>
          <p:nvPr>
            <p:ph type="ftr" sz="quarter" idx="15"/>
            <p:custDataLst>
              <p:tags r:id="rId6"/>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39946" name="灯片编号占位符 4"/>
          <p:cNvSpPr>
            <a:spLocks noGrp="1"/>
          </p:cNvSpPr>
          <p:nvPr>
            <p:ph type="sldNum" sz="quarter" idx="16"/>
            <p:custDataLst>
              <p:tags r:id="rId7"/>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7897B09E-C00A-4289-885C-22D2E53EA6A4}"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06.xml" /><Relationship Id="rId2" Type="http://schemas.openxmlformats.org/officeDocument/2006/relationships/slideLayout" Target="../slideLayouts/slideLayout13.xml" /><Relationship Id="rId20" Type="http://schemas.openxmlformats.org/officeDocument/2006/relationships/tags" Target="../tags/tag107.xml" /><Relationship Id="rId21" Type="http://schemas.openxmlformats.org/officeDocument/2006/relationships/tags" Target="../tags/tag108.xml" /><Relationship Id="rId22" Type="http://schemas.openxmlformats.org/officeDocument/2006/relationships/tags" Target="../tags/tag109.xml" /><Relationship Id="rId23" Type="http://schemas.openxmlformats.org/officeDocument/2006/relationships/tags" Target="../tags/tag110.xml" /><Relationship Id="rId24" Type="http://schemas.openxmlformats.org/officeDocument/2006/relationships/tags" Target="../tags/tag11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0.xml" /><Relationship Id="rId10" Type="http://schemas.openxmlformats.org/officeDocument/2006/relationships/slideLayout" Target="../slideLayouts/slideLayout39.xml" /><Relationship Id="rId11" Type="http://schemas.openxmlformats.org/officeDocument/2006/relationships/slideLayout" Target="../slideLayouts/slideLayout40.xml" /><Relationship Id="rId12" Type="http://schemas.openxmlformats.org/officeDocument/2006/relationships/slideLayout" Target="../slideLayouts/slideLayout41.xml" /><Relationship Id="rId13" Type="http://schemas.openxmlformats.org/officeDocument/2006/relationships/slideLayout" Target="../slideLayouts/slideLayout42.xml" /><Relationship Id="rId14" Type="http://schemas.openxmlformats.org/officeDocument/2006/relationships/slideLayout" Target="../slideLayouts/slideLayout43.xml" /><Relationship Id="rId15" Type="http://schemas.openxmlformats.org/officeDocument/2006/relationships/slideLayout" Target="../slideLayouts/slideLayout44.xml" /><Relationship Id="rId16" Type="http://schemas.openxmlformats.org/officeDocument/2006/relationships/slideLayout" Target="../slideLayouts/slideLayout45.xml" /><Relationship Id="rId17" Type="http://schemas.openxmlformats.org/officeDocument/2006/relationships/slideLayout" Target="../slideLayouts/slideLayout46.xml" /><Relationship Id="rId18" Type="http://schemas.openxmlformats.org/officeDocument/2006/relationships/slideLayout" Target="../slideLayouts/slideLayout47.xml" /><Relationship Id="rId19" Type="http://schemas.openxmlformats.org/officeDocument/2006/relationships/tags" Target="../tags/tag217.xml" /><Relationship Id="rId2" Type="http://schemas.openxmlformats.org/officeDocument/2006/relationships/slideLayout" Target="../slideLayouts/slideLayout31.xml" /><Relationship Id="rId20" Type="http://schemas.openxmlformats.org/officeDocument/2006/relationships/tags" Target="../tags/tag218.xml" /><Relationship Id="rId21" Type="http://schemas.openxmlformats.org/officeDocument/2006/relationships/tags" Target="../tags/tag219.xml" /><Relationship Id="rId22" Type="http://schemas.openxmlformats.org/officeDocument/2006/relationships/tags" Target="../tags/tag220.xml" /><Relationship Id="rId23" Type="http://schemas.openxmlformats.org/officeDocument/2006/relationships/tags" Target="../tags/tag221.xml" /><Relationship Id="rId24" Type="http://schemas.openxmlformats.org/officeDocument/2006/relationships/tags" Target="../tags/tag222.xml" /><Relationship Id="rId25" Type="http://schemas.openxmlformats.org/officeDocument/2006/relationships/theme" Target="../theme/theme3.xml" /><Relationship Id="rId3" Type="http://schemas.openxmlformats.org/officeDocument/2006/relationships/slideLayout" Target="../slideLayouts/slideLayout32.xml" /><Relationship Id="rId4" Type="http://schemas.openxmlformats.org/officeDocument/2006/relationships/slideLayout" Target="../slideLayouts/slideLayout33.xml" /><Relationship Id="rId5" Type="http://schemas.openxmlformats.org/officeDocument/2006/relationships/slideLayout" Target="../slideLayouts/slideLayout34.xml" /><Relationship Id="rId6" Type="http://schemas.openxmlformats.org/officeDocument/2006/relationships/slideLayout" Target="../slideLayouts/slideLayout35.xml" /><Relationship Id="rId7" Type="http://schemas.openxmlformats.org/officeDocument/2006/relationships/slideLayout" Target="../slideLayouts/slideLayout36.xml" /><Relationship Id="rId8" Type="http://schemas.openxmlformats.org/officeDocument/2006/relationships/slideLayout" Target="../slideLayouts/slideLayout37.xml" /><Relationship Id="rId9" Type="http://schemas.openxmlformats.org/officeDocument/2006/relationships/slideLayout" Target="../slideLayouts/slideLayout38.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p:sp>
        <p:nvSpPr>
          <p:cNvPr id="2050" name="标题占位符 1"/>
          <p:cNvSpPr>
            <a:spLocks noGrp="1"/>
          </p:cNvSpPr>
          <p:nvPr>
            <p:ph type="title" idx="4294967295"/>
            <p:custDataLst>
              <p:tags r:id="rId19"/>
            </p:custDataLst>
          </p:nvPr>
        </p:nvSpPr>
        <p:spPr>
          <a:xfrm>
            <a:off x="501650" y="1189038"/>
            <a:ext cx="8140700" cy="331787"/>
          </a:xfrm>
          <a:prstGeom prst="rect">
            <a:avLst/>
          </a:prstGeom>
          <a:noFill/>
          <a:ln>
            <a:noFill/>
            <a:miter lim="800000"/>
          </a:ln>
        </p:spPr>
        <p:txBody>
          <a:bodyPr vert="horz" lIns="101600" tIns="38100" rIns="76200" bIns="38100" anchor="t" anchorCtr="0"/>
          <a:lstStyle>
            <a:lvl1pPr marL="0" indent="0" algn="l" defTabSz="685800" rtl="0" eaLnBrk="1" fontAlgn="base" latinLnBrk="0" hangingPunct="1">
              <a:lnSpc>
                <a:spcPct val="100000"/>
              </a:lnSpc>
              <a:spcBef>
                <a:spcPct val="0"/>
              </a:spcBef>
              <a:spcAft>
                <a:spcPct val="0"/>
              </a:spcAft>
              <a:buClrTx/>
              <a:buSzTx/>
              <a:buFontTx/>
              <a:buNone/>
              <a:defRPr lang="zh-CN" altLang="en-US" sz="1800" b="1" u="none" strike="noStrike" kern="1200" cap="none" spc="200" normalizeH="0" baseline="0">
                <a:solidFill>
                  <a:srgbClr val="262626"/>
                </a:solidFill>
                <a:uFillTx/>
                <a:latin typeface="Arial" pitchFamily="34" charset="0"/>
                <a:ea typeface="幼圆" charset="-122"/>
                <a:cs typeface="+mj-cs"/>
              </a:defRPr>
            </a:lvl1pPr>
          </a:lstStyle>
          <a:p>
            <a:pPr lvl="0"/>
            <a:r>
              <a:t>单击此处编辑母版标题样式</a:t>
            </a:r>
          </a:p>
        </p:txBody>
      </p:sp>
      <p:sp>
        <p:nvSpPr>
          <p:cNvPr id="2051" name="文本占位符 2"/>
          <p:cNvSpPr>
            <a:spLocks noGrp="1"/>
          </p:cNvSpPr>
          <p:nvPr>
            <p:ph type="body" idx="1"/>
            <p:custDataLst>
              <p:tags r:id="rId20"/>
            </p:custDataLst>
          </p:nvPr>
        </p:nvSpPr>
        <p:spPr>
          <a:xfrm>
            <a:off x="501650" y="1571625"/>
            <a:ext cx="8140700" cy="4041775"/>
          </a:xfrm>
          <a:prstGeom prst="rect">
            <a:avLst/>
          </a:prstGeom>
          <a:noFill/>
          <a:ln>
            <a:noFill/>
            <a:miter lim="800000"/>
          </a:ln>
        </p:spPr>
        <p:txBody>
          <a:bodyPr vert="horz" lIns="101600" tIns="0" rIns="82550" bIns="0" anchor="t" anchorCtr="0"/>
          <a:lstStyle>
            <a:lvl1pPr marL="171450" indent="-171450" algn="l" defTabSz="685800" rtl="0" eaLnBrk="1" fontAlgn="auto" latinLnBrk="0" hangingPunct="1">
              <a:lnSpc>
                <a:spcPct val="130000"/>
              </a:lnSpc>
              <a:spcBef>
                <a:spcPct val="0"/>
              </a:spcBef>
              <a:spcAft>
                <a:spcPts val="1000"/>
              </a:spcAft>
              <a:buClrTx/>
              <a:buSzTx/>
              <a:buFont typeface="Arial" pitchFamily="34" charset="0"/>
              <a:buChar char="•"/>
              <a:defRPr lang="zh-CN" altLang="en-US" sz="1200" u="none" strike="noStrike" kern="1200" cap="none" spc="150" normalizeH="0" baseline="0">
                <a:solidFill>
                  <a:schemeClr val="tx1">
                    <a:lumMod val="85000"/>
                    <a:lumOff val="15000"/>
                  </a:schemeClr>
                </a:solidFill>
                <a:uFillTx/>
                <a:latin typeface="Arial" pitchFamily="34" charset="0"/>
                <a:ea typeface="幼圆" charset="-122"/>
                <a:cs typeface="+mn-cs"/>
              </a:defRPr>
            </a:lvl1pPr>
            <a:lvl2pPr marL="514350" indent="-171450" algn="l" defTabSz="685800" rtl="0" eaLnBrk="1" fontAlgn="auto" latinLnBrk="0" hangingPunct="1">
              <a:lnSpc>
                <a:spcPct val="130000"/>
              </a:lnSpc>
              <a:spcBef>
                <a:spcPct val="0"/>
              </a:spcBef>
              <a:spcAft>
                <a:spcPts val="1000"/>
              </a:spcAft>
              <a:buClrTx/>
              <a:buSzTx/>
              <a:buFont typeface="Arial" pitchFamily="34" charset="0"/>
              <a:buChar char="•"/>
              <a:tabLst>
                <a:tab pos="1206500"/>
                <a:tab pos="1207135"/>
              </a:tabLst>
              <a:defRPr lang="zh-CN" altLang="en-US" sz="1200" u="none" strike="noStrike" kern="1200" cap="none" spc="150" normalizeH="0" baseline="0">
                <a:solidFill>
                  <a:schemeClr val="tx1">
                    <a:lumMod val="85000"/>
                    <a:lumOff val="15000"/>
                  </a:schemeClr>
                </a:solidFill>
                <a:uFillTx/>
                <a:latin typeface="Arial" pitchFamily="34" charset="0"/>
                <a:ea typeface="幼圆" charset="-122"/>
                <a:cs typeface="+mn-cs"/>
              </a:defRPr>
            </a:lvl2pPr>
            <a:lvl3pPr marL="857250" indent="-171450" algn="l" defTabSz="685800" rtl="0" eaLnBrk="1" fontAlgn="auto" latinLnBrk="0" hangingPunct="1">
              <a:lnSpc>
                <a:spcPct val="130000"/>
              </a:lnSpc>
              <a:spcBef>
                <a:spcPct val="0"/>
              </a:spcBef>
              <a:spcAft>
                <a:spcPts val="1000"/>
              </a:spcAft>
              <a:buClrTx/>
              <a:buSzTx/>
              <a:buFont typeface="Arial" pitchFamily="34" charset="0"/>
              <a:buChar char="•"/>
              <a:defRPr lang="zh-CN" altLang="en-US" sz="1200" u="none" strike="noStrike" kern="1200" cap="none" spc="150" normalizeH="0" baseline="0">
                <a:solidFill>
                  <a:schemeClr val="tx1">
                    <a:lumMod val="85000"/>
                    <a:lumOff val="15000"/>
                  </a:schemeClr>
                </a:solidFill>
                <a:uFillTx/>
                <a:latin typeface="Arial" pitchFamily="34" charset="0"/>
                <a:ea typeface="幼圆" charset="-122"/>
                <a:cs typeface="+mn-cs"/>
              </a:defRPr>
            </a:lvl3pPr>
            <a:lvl4pPr marL="1200150" indent="-171450" algn="l" defTabSz="685800" rtl="0" eaLnBrk="1" fontAlgn="auto" latinLnBrk="0" hangingPunct="1">
              <a:lnSpc>
                <a:spcPct val="130000"/>
              </a:lnSpc>
              <a:spcBef>
                <a:spcPct val="0"/>
              </a:spcBef>
              <a:spcAft>
                <a:spcPts val="1000"/>
              </a:spcAft>
              <a:buClrTx/>
              <a:buSzTx/>
              <a:buFont typeface="Arial" pitchFamily="34" charset="0"/>
              <a:buChar char="•"/>
              <a:defRPr lang="zh-CN" altLang="en-US" sz="1200" u="none" strike="noStrike" kern="1200" cap="none" spc="150" normalizeH="0" baseline="0">
                <a:solidFill>
                  <a:schemeClr val="tx1">
                    <a:lumMod val="85000"/>
                    <a:lumOff val="15000"/>
                  </a:schemeClr>
                </a:solidFill>
                <a:uFillTx/>
                <a:latin typeface="Arial" pitchFamily="34" charset="0"/>
                <a:ea typeface="幼圆" charset="-122"/>
                <a:cs typeface="+mn-cs"/>
              </a:defRPr>
            </a:lvl4pPr>
            <a:lvl5pPr marL="1543050" indent="-171450" algn="l" defTabSz="685800" rtl="0" eaLnBrk="1" fontAlgn="auto" latinLnBrk="0" hangingPunct="1">
              <a:lnSpc>
                <a:spcPct val="130000"/>
              </a:lnSpc>
              <a:spcBef>
                <a:spcPct val="0"/>
              </a:spcBef>
              <a:spcAft>
                <a:spcPts val="1000"/>
              </a:spcAft>
              <a:buClrTx/>
              <a:buSzTx/>
              <a:buFont typeface="Arial" pitchFamily="34" charset="0"/>
              <a:buChar char="•"/>
              <a:defRPr lang="zh-CN" altLang="en-US" sz="1200" u="none" strike="noStrike" kern="1200" cap="none" spc="150" normalizeH="0" baseline="0">
                <a:solidFill>
                  <a:schemeClr val="tx1">
                    <a:lumMod val="85000"/>
                    <a:lumOff val="15000"/>
                  </a:schemeClr>
                </a:solidFill>
                <a:uFillTx/>
                <a:latin typeface="Arial" pitchFamily="34" charset="0"/>
                <a:ea typeface="幼圆" charset="-122"/>
                <a:cs typeface="+mn-cs"/>
              </a:defRPr>
            </a:lvl5pPr>
            <a:lvl6pPr marL="1885950" indent="-171450" algn="l" defTabSz="685800" rtl="0" eaLnBrk="1" latinLnBrk="0" hangingPunct="1">
              <a:lnSpc>
                <a:spcPct val="90000"/>
              </a:lnSpc>
              <a:spcBef>
                <a:spcPts val="375"/>
              </a:spcBef>
              <a:buFont typeface="Arial" pitchFamily="34" charset="0"/>
              <a:buChar char="•"/>
              <a:defRPr lang="zh-CN" altLang="en-US"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lang="zh-CN" altLang="en-US"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lang="zh-CN" altLang="en-US"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lang="zh-CN" altLang="en-US" sz="1350" kern="1200">
                <a:solidFill>
                  <a:schemeClr val="tx1"/>
                </a:solidFill>
                <a:latin typeface="+mn-lt"/>
                <a:ea typeface="+mn-ea"/>
                <a:cs typeface="+mn-cs"/>
              </a:defRPr>
            </a:lvl9pPr>
          </a:lstStyle>
          <a:p>
            <a:pPr lvl="0"/>
            <a:r>
              <a:t>单击此处编辑母版文本样式</a:t>
            </a:r>
          </a:p>
          <a:p>
            <a:pPr lvl="1"/>
            <a:r>
              <a:t>第二级</a:t>
            </a:r>
          </a:p>
          <a:p>
            <a:pPr lvl="2"/>
            <a:r>
              <a:t>第三级</a:t>
            </a:r>
          </a:p>
          <a:p>
            <a:pPr lvl="3"/>
            <a:r>
              <a:t>第四级</a:t>
            </a:r>
          </a:p>
          <a:p>
            <a:pPr lvl="4"/>
            <a:r>
              <a:t>第五级</a:t>
            </a:r>
          </a:p>
        </p:txBody>
      </p:sp>
      <p:sp>
        <p:nvSpPr>
          <p:cNvPr id="2052" name="日期占位符 3"/>
          <p:cNvSpPr>
            <a:spLocks noGrp="1"/>
          </p:cNvSpPr>
          <p:nvPr>
            <p:ph type="dt" sz="half" idx="2"/>
            <p:custDataLst>
              <p:tags r:id="rId21"/>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B1A5AC32-19F5-4C77-B54F-090617B05592}" type="datetime1">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2053" name="页脚占位符 4"/>
          <p:cNvSpPr>
            <a:spLocks noGrp="1"/>
          </p:cNvSpPr>
          <p:nvPr>
            <p:ph type="ftr" sz="quarter" idx="3"/>
            <p:custDataLst>
              <p:tags r:id="rId22"/>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900">
              <a:solidFill>
                <a:srgbClr val="898989"/>
              </a:solidFill>
              <a:latin typeface="Arial" pitchFamily="34" charset="0"/>
              <a:ea typeface="宋体" panose="02010600030101010101" pitchFamily="2" charset="-122"/>
            </a:endParaRPr>
          </a:p>
        </p:txBody>
      </p:sp>
      <p:sp>
        <p:nvSpPr>
          <p:cNvPr id="2054" name="灯片编号占位符 5"/>
          <p:cNvSpPr>
            <a:spLocks noGrp="1"/>
          </p:cNvSpPr>
          <p:nvPr>
            <p:ph type="sldNum" sz="quarter" idx="4"/>
            <p:custDataLst>
              <p:tags r:id="rId23"/>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900" b="0" i="0" u="none" baseline="0">
                <a:solidFill>
                  <a:schemeClr val="tx1">
                    <a:tint val="75000"/>
                  </a:schemeClr>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E07D7E05-7348-4B3F-BA59-847F6308590E}" type="slidenum">
              <a:rPr lang="zh-CN" altLang="en-US" sz="900">
                <a:solidFill>
                  <a:srgbClr val="898989"/>
                </a:solidFill>
                <a:latin typeface="Arial" pitchFamily="34" charset="0"/>
                <a:ea typeface="宋体" panose="02010600030101010101" pitchFamily="2" charset="-122"/>
              </a:rPr>
              <a:t/>
            </a:fld>
            <a:endParaRPr lang="zh-CN" altLang="en-US" sz="900">
              <a:solidFill>
                <a:srgbClr val="898989"/>
              </a:solidFill>
              <a:latin typeface="Arial" pitchFamily="34" charset="0"/>
              <a:ea typeface="宋体" panose="02010600030101010101" pitchFamily="2" charset="-122"/>
            </a:endParaRPr>
          </a:p>
        </p:txBody>
      </p:sp>
      <p:sp>
        <p:nvSpPr>
          <p:cNvPr id="2055" name="KSO_TEMPLATE" hidden="1"/>
          <p:cNvSpPr/>
          <p:nvPr userDrawn="1">
            <p:custDataLst>
              <p:tags r:id="rId24"/>
            </p:custDataLst>
          </p:nvPr>
        </p:nvSpPr>
        <p:spPr>
          <a:xfrm flipH="1">
            <a:off x="0" y="85725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300">
              <a:solidFill>
                <a:srgbClr val="FFFFFF"/>
              </a:solidFill>
              <a:latin typeface="Century Gothic"/>
              <a:ea typeface="幼圆" charset="-122"/>
            </a:endParaRP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ransition/>
  <p:timing/>
  <p:txStyles>
    <p:titleStyle>
      <a:lvl1pPr marL="0" indent="0" algn="l" defTabSz="685800" rtl="0" eaLnBrk="1" fontAlgn="base" latinLnBrk="0" hangingPunct="1">
        <a:lnSpc>
          <a:spcPct val="100000"/>
        </a:lnSpc>
        <a:spcBef>
          <a:spcPct val="0"/>
        </a:spcBef>
        <a:spcAft>
          <a:spcPct val="0"/>
        </a:spcAft>
        <a:buClrTx/>
        <a:buSzTx/>
        <a:buFontTx/>
        <a:buNone/>
        <a:defRPr sz="1800" b="1" u="none" strike="noStrike" kern="1200" cap="none" spc="200" normalizeH="0" baseline="0">
          <a:solidFill>
            <a:srgbClr val="262626"/>
          </a:solidFill>
          <a:uFillTx/>
          <a:latin typeface="Arial" pitchFamily="34" charset="0"/>
          <a:ea typeface="幼圆" charset="-122"/>
          <a:cs typeface="+mj-cs"/>
        </a:defRPr>
      </a:lvl1pPr>
    </p:titleStyle>
    <p:bodyStyle>
      <a:lvl1pPr marL="171450" indent="-171450" algn="l" defTabSz="685800" rtl="0" eaLnBrk="1" fontAlgn="auto" latinLnBrk="0" hangingPunct="1">
        <a:lnSpc>
          <a:spcPct val="130000"/>
        </a:lnSpc>
        <a:spcBef>
          <a:spcPct val="0"/>
        </a:spcBef>
        <a:spcAft>
          <a:spcPts val="1000"/>
        </a:spcAft>
        <a:buClrTx/>
        <a:buSzTx/>
        <a:buFont typeface="Arial" pitchFamily="34" charset="0"/>
        <a:buChar char="•"/>
        <a:defRPr sz="1200" u="none" strike="noStrike" kern="1200" cap="none" spc="150" normalizeH="0" baseline="0">
          <a:solidFill>
            <a:schemeClr val="tx1">
              <a:lumMod val="85000"/>
              <a:lumOff val="15000"/>
            </a:schemeClr>
          </a:solidFill>
          <a:uFillTx/>
          <a:latin typeface="Arial" pitchFamily="34" charset="0"/>
          <a:ea typeface="幼圆" charset="-122"/>
          <a:cs typeface="+mn-cs"/>
        </a:defRPr>
      </a:lvl1pPr>
      <a:lvl2pPr marL="514350" indent="-171450" algn="l" defTabSz="685800" rtl="0" eaLnBrk="1" fontAlgn="auto" latinLnBrk="0" hangingPunct="1">
        <a:lnSpc>
          <a:spcPct val="130000"/>
        </a:lnSpc>
        <a:spcBef>
          <a:spcPct val="0"/>
        </a:spcBef>
        <a:spcAft>
          <a:spcPts val="1000"/>
        </a:spcAft>
        <a:buClrTx/>
        <a:buSzTx/>
        <a:buFont typeface="Arial" pitchFamily="34" charset="0"/>
        <a:buChar char="•"/>
        <a:tabLst>
          <a:tab pos="1206500"/>
          <a:tab pos="1207135"/>
        </a:tabLst>
        <a:defRPr sz="1200" u="none" strike="noStrike" kern="1200" cap="none" spc="150" normalizeH="0" baseline="0">
          <a:solidFill>
            <a:schemeClr val="tx1">
              <a:lumMod val="85000"/>
              <a:lumOff val="15000"/>
            </a:schemeClr>
          </a:solidFill>
          <a:uFillTx/>
          <a:latin typeface="Arial" pitchFamily="34" charset="0"/>
          <a:ea typeface="幼圆" charset="-122"/>
          <a:cs typeface="+mn-cs"/>
        </a:defRPr>
      </a:lvl2pPr>
      <a:lvl3pPr marL="857250" indent="-171450" algn="l" defTabSz="685800" rtl="0" eaLnBrk="1" fontAlgn="auto" latinLnBrk="0" hangingPunct="1">
        <a:lnSpc>
          <a:spcPct val="130000"/>
        </a:lnSpc>
        <a:spcBef>
          <a:spcPct val="0"/>
        </a:spcBef>
        <a:spcAft>
          <a:spcPts val="1000"/>
        </a:spcAft>
        <a:buClrTx/>
        <a:buSzTx/>
        <a:buFont typeface="Arial" pitchFamily="34" charset="0"/>
        <a:buChar char="•"/>
        <a:defRPr sz="1200" u="none" strike="noStrike" kern="1200" cap="none" spc="150" normalizeH="0" baseline="0">
          <a:solidFill>
            <a:schemeClr val="tx1">
              <a:lumMod val="85000"/>
              <a:lumOff val="15000"/>
            </a:schemeClr>
          </a:solidFill>
          <a:uFillTx/>
          <a:latin typeface="Arial" pitchFamily="34" charset="0"/>
          <a:ea typeface="幼圆" charset="-122"/>
          <a:cs typeface="+mn-cs"/>
        </a:defRPr>
      </a:lvl3pPr>
      <a:lvl4pPr marL="1200150" indent="-171450" algn="l" defTabSz="685800" rtl="0" eaLnBrk="1" fontAlgn="auto" latinLnBrk="0" hangingPunct="1">
        <a:lnSpc>
          <a:spcPct val="130000"/>
        </a:lnSpc>
        <a:spcBef>
          <a:spcPct val="0"/>
        </a:spcBef>
        <a:spcAft>
          <a:spcPts val="1000"/>
        </a:spcAft>
        <a:buClrTx/>
        <a:buSzTx/>
        <a:buFont typeface="Arial" pitchFamily="34" charset="0"/>
        <a:buChar char="•"/>
        <a:defRPr sz="1200" u="none" strike="noStrike" kern="1200" cap="none" spc="150" normalizeH="0" baseline="0">
          <a:solidFill>
            <a:schemeClr val="tx1">
              <a:lumMod val="85000"/>
              <a:lumOff val="15000"/>
            </a:schemeClr>
          </a:solidFill>
          <a:uFillTx/>
          <a:latin typeface="Arial" pitchFamily="34" charset="0"/>
          <a:ea typeface="幼圆" charset="-122"/>
          <a:cs typeface="+mn-cs"/>
        </a:defRPr>
      </a:lvl4pPr>
      <a:lvl5pPr marL="1543050" indent="-171450" algn="l" defTabSz="685800" rtl="0" eaLnBrk="1" fontAlgn="auto" latinLnBrk="0" hangingPunct="1">
        <a:lnSpc>
          <a:spcPct val="130000"/>
        </a:lnSpc>
        <a:spcBef>
          <a:spcPct val="0"/>
        </a:spcBef>
        <a:spcAft>
          <a:spcPts val="1000"/>
        </a:spcAft>
        <a:buClrTx/>
        <a:buSzTx/>
        <a:buFont typeface="Arial" pitchFamily="34" charset="0"/>
        <a:buChar char="•"/>
        <a:defRPr sz="1200" u="none" strike="noStrike" kern="1200" cap="none" spc="150" normalizeH="0" baseline="0">
          <a:solidFill>
            <a:schemeClr val="tx1">
              <a:lumMod val="85000"/>
              <a:lumOff val="15000"/>
            </a:schemeClr>
          </a:solidFill>
          <a:uFillTx/>
          <a:latin typeface="Arial" pitchFamily="34" charset="0"/>
          <a:ea typeface="幼圆" charset="-122"/>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indent="0" algn="l" defTabSz="685800" rtl="0" eaLnBrk="1" fontAlgn="base" latinLnBrk="0" hangingPunct="1">
        <a:lnSpc>
          <a:spcPct val="100000"/>
        </a:lnSpc>
        <a:spcBef>
          <a:spcPct val="0"/>
        </a:spcBef>
        <a:spcAft>
          <a:spcPct val="0"/>
        </a:spcAft>
        <a:buClrTx/>
        <a:buSzTx/>
        <a:buFontTx/>
        <a:buNone/>
        <a:defRPr sz="1350" kern="1200">
          <a:solidFill>
            <a:schemeClr val="tx1"/>
          </a:solidFill>
          <a:latin typeface="+mn-lt"/>
          <a:ea typeface="+mn-ea"/>
          <a:cs typeface="+mn-cs"/>
        </a:defRPr>
      </a:lvl1pPr>
      <a:lvl2pPr marL="342900" indent="0" algn="l" defTabSz="685800" rtl="0" eaLnBrk="1" fontAlgn="base" latinLnBrk="0" hangingPunct="1">
        <a:lnSpc>
          <a:spcPct val="100000"/>
        </a:lnSpc>
        <a:spcBef>
          <a:spcPct val="0"/>
        </a:spcBef>
        <a:spcAft>
          <a:spcPct val="0"/>
        </a:spcAft>
        <a:buClrTx/>
        <a:buSzTx/>
        <a:buFontTx/>
        <a:buNone/>
        <a:defRPr sz="1350" kern="1200">
          <a:solidFill>
            <a:schemeClr val="tx1"/>
          </a:solidFill>
          <a:latin typeface="+mn-lt"/>
          <a:ea typeface="+mn-ea"/>
          <a:cs typeface="+mn-cs"/>
        </a:defRPr>
      </a:lvl2pPr>
      <a:lvl3pPr marL="685800" indent="0" algn="l" defTabSz="685800" rtl="0" eaLnBrk="1" fontAlgn="base" latinLnBrk="0" hangingPunct="1">
        <a:lnSpc>
          <a:spcPct val="100000"/>
        </a:lnSpc>
        <a:spcBef>
          <a:spcPct val="0"/>
        </a:spcBef>
        <a:spcAft>
          <a:spcPct val="0"/>
        </a:spcAft>
        <a:buClrTx/>
        <a:buSzTx/>
        <a:buFontTx/>
        <a:buNone/>
        <a:defRPr sz="1350" kern="1200">
          <a:solidFill>
            <a:schemeClr val="tx1"/>
          </a:solidFill>
          <a:latin typeface="+mn-lt"/>
          <a:ea typeface="+mn-ea"/>
          <a:cs typeface="+mn-cs"/>
        </a:defRPr>
      </a:lvl3pPr>
      <a:lvl4pPr marL="1028700" indent="0" algn="l" defTabSz="685800" rtl="0" eaLnBrk="1" fontAlgn="base" latinLnBrk="0" hangingPunct="1">
        <a:lnSpc>
          <a:spcPct val="100000"/>
        </a:lnSpc>
        <a:spcBef>
          <a:spcPct val="0"/>
        </a:spcBef>
        <a:spcAft>
          <a:spcPct val="0"/>
        </a:spcAft>
        <a:buClrTx/>
        <a:buSzTx/>
        <a:buFontTx/>
        <a:buNone/>
        <a:defRPr sz="1350" kern="1200">
          <a:solidFill>
            <a:schemeClr val="tx1"/>
          </a:solidFill>
          <a:latin typeface="+mn-lt"/>
          <a:ea typeface="+mn-ea"/>
          <a:cs typeface="+mn-cs"/>
        </a:defRPr>
      </a:lvl4pPr>
      <a:lvl5pPr marL="1371600" indent="0" algn="l" defTabSz="685800" rtl="0" eaLnBrk="1" fontAlgn="base" latinLnBrk="0" hangingPunct="1">
        <a:lnSpc>
          <a:spcPct val="100000"/>
        </a:lnSpc>
        <a:spcBef>
          <a:spcPct val="0"/>
        </a:spcBef>
        <a:spcAft>
          <a:spcPct val="0"/>
        </a:spcAft>
        <a:buClrTx/>
        <a:buSzTx/>
        <a:buFontTx/>
        <a:buNone/>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p:sp>
        <p:nvSpPr>
          <p:cNvPr id="3074" name="标题占位符 1"/>
          <p:cNvSpPr>
            <a:spLocks noGrp="1"/>
          </p:cNvSpPr>
          <p:nvPr>
            <p:ph type="title" idx="4294967295"/>
            <p:custDataLst>
              <p:tags r:id="rId19"/>
            </p:custDataLst>
          </p:nvPr>
        </p:nvSpPr>
        <p:spPr>
          <a:xfrm>
            <a:off x="501650" y="1189038"/>
            <a:ext cx="8140700" cy="331787"/>
          </a:xfrm>
          <a:prstGeom prst="rect">
            <a:avLst/>
          </a:prstGeom>
          <a:noFill/>
          <a:ln>
            <a:noFill/>
            <a:miter lim="800000"/>
          </a:ln>
        </p:spPr>
        <p:txBody>
          <a:bodyPr vert="horz" lIns="101600" tIns="38100" rIns="76200" bIns="38100" anchor="t" anchorCtr="0"/>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lvl="0"/>
            <a:r>
              <a:t>单击此处编辑母版标题样式</a:t>
            </a:r>
          </a:p>
        </p:txBody>
      </p:sp>
      <p:sp>
        <p:nvSpPr>
          <p:cNvPr id="3075" name="文本占位符 2"/>
          <p:cNvSpPr>
            <a:spLocks noGrp="1"/>
          </p:cNvSpPr>
          <p:nvPr>
            <p:ph type="body" idx="1"/>
            <p:custDataLst>
              <p:tags r:id="rId20"/>
            </p:custDataLst>
          </p:nvPr>
        </p:nvSpPr>
        <p:spPr>
          <a:xfrm>
            <a:off x="501650" y="1571625"/>
            <a:ext cx="8140700" cy="4041775"/>
          </a:xfrm>
          <a:prstGeom prst="rect">
            <a:avLst/>
          </a:prstGeom>
          <a:noFill/>
          <a:ln>
            <a:noFill/>
            <a:miter lim="800000"/>
          </a:ln>
        </p:spPr>
        <p:txBody>
          <a:bodyPr vert="horz" lIns="101600" tIns="0" rIns="82550" bIns="0" anchor="t" anchorCtr="0"/>
          <a:lstStyle>
            <a:lvl1pPr marL="228600" indent="-228600" algn="l" defTabSz="914400" rtl="0" eaLnBrk="1" fontAlgn="auto" latinLnBrk="0" hangingPunct="1">
              <a:lnSpc>
                <a:spcPct val="130000"/>
              </a:lnSpc>
              <a:spcBef>
                <a:spcPct val="0"/>
              </a:spcBef>
              <a:spcAft>
                <a:spcPts val="1000"/>
              </a:spcAft>
              <a:buClrTx/>
              <a:buSzTx/>
              <a:buFont typeface="Arial" pitchFamily="34" charset="0"/>
              <a:buChar char="•"/>
              <a:defRPr lang="zh-CN" altLang="en-US" sz="1600" u="none" strike="noStrike" kern="1200" cap="none" spc="150" normalizeH="0" baseline="0">
                <a:solidFill>
                  <a:schemeClr val="tx1">
                    <a:lumMod val="85000"/>
                    <a:lumOff val="15000"/>
                  </a:schemeClr>
                </a:solidFill>
                <a:uFillTx/>
                <a:latin typeface="Arial" pitchFamily="34" charset="0"/>
                <a:ea typeface="幼圆" charset="-122"/>
                <a:cs typeface="+mn-cs"/>
              </a:defRPr>
            </a:lvl1pPr>
            <a:lvl2pPr marL="685800" indent="-228600" algn="l" defTabSz="914400" rtl="0" eaLnBrk="1" fontAlgn="auto" latinLnBrk="0" hangingPunct="1">
              <a:lnSpc>
                <a:spcPct val="130000"/>
              </a:lnSpc>
              <a:spcBef>
                <a:spcPct val="0"/>
              </a:spcBef>
              <a:spcAft>
                <a:spcPts val="1000"/>
              </a:spcAft>
              <a:buClrTx/>
              <a:buSzTx/>
              <a:buFont typeface="Arial" pitchFamily="34" charset="0"/>
              <a:buChar char="•"/>
              <a:tabLst>
                <a:tab pos="1609725"/>
              </a:tabLst>
              <a:defRPr lang="zh-CN" altLang="en-US" sz="1600" u="none" strike="noStrike" kern="1200" cap="none" spc="150" normalizeH="0" baseline="0">
                <a:solidFill>
                  <a:schemeClr val="tx1">
                    <a:lumMod val="85000"/>
                    <a:lumOff val="15000"/>
                  </a:schemeClr>
                </a:solidFill>
                <a:uFillTx/>
                <a:latin typeface="Arial" pitchFamily="34" charset="0"/>
                <a:ea typeface="幼圆" charset="-122"/>
                <a:cs typeface="+mn-cs"/>
              </a:defRPr>
            </a:lvl2pPr>
            <a:lvl3pPr marL="1143000" indent="-228600" algn="l" defTabSz="914400" rtl="0" eaLnBrk="1" fontAlgn="auto" latinLnBrk="0" hangingPunct="1">
              <a:lnSpc>
                <a:spcPct val="130000"/>
              </a:lnSpc>
              <a:spcBef>
                <a:spcPct val="0"/>
              </a:spcBef>
              <a:spcAft>
                <a:spcPts val="1000"/>
              </a:spcAft>
              <a:buClrTx/>
              <a:buSzTx/>
              <a:buFont typeface="Arial" pitchFamily="34" charset="0"/>
              <a:buChar char="•"/>
              <a:defRPr lang="zh-CN" altLang="en-US" sz="1600" u="none" strike="noStrike" kern="1200" cap="none" spc="150" normalizeH="0" baseline="0">
                <a:solidFill>
                  <a:schemeClr val="tx1">
                    <a:lumMod val="85000"/>
                    <a:lumOff val="15000"/>
                  </a:schemeClr>
                </a:solidFill>
                <a:uFillTx/>
                <a:latin typeface="Arial" pitchFamily="34" charset="0"/>
                <a:ea typeface="幼圆" charset="-122"/>
                <a:cs typeface="+mn-cs"/>
              </a:defRPr>
            </a:lvl3pPr>
            <a:lvl4pPr marL="1600200" indent="-228600" algn="l" defTabSz="914400" rtl="0" eaLnBrk="1" fontAlgn="auto" latinLnBrk="0" hangingPunct="1">
              <a:lnSpc>
                <a:spcPct val="130000"/>
              </a:lnSpc>
              <a:spcBef>
                <a:spcPct val="0"/>
              </a:spcBef>
              <a:spcAft>
                <a:spcPts val="1000"/>
              </a:spcAft>
              <a:buClrTx/>
              <a:buSzTx/>
              <a:buFont typeface="Arial" pitchFamily="34" charset="0"/>
              <a:buChar char="•"/>
              <a:defRPr lang="zh-CN" altLang="en-US" sz="1600" u="none" strike="noStrike" kern="1200" cap="none" spc="150" normalizeH="0" baseline="0">
                <a:solidFill>
                  <a:schemeClr val="tx1">
                    <a:lumMod val="85000"/>
                    <a:lumOff val="15000"/>
                  </a:schemeClr>
                </a:solidFill>
                <a:uFillTx/>
                <a:latin typeface="Arial" pitchFamily="34" charset="0"/>
                <a:ea typeface="幼圆" charset="-122"/>
                <a:cs typeface="+mn-cs"/>
              </a:defRPr>
            </a:lvl4pPr>
            <a:lvl5pPr marL="2057400" indent="-228600" algn="l" defTabSz="914400" rtl="0" eaLnBrk="1" fontAlgn="auto" latinLnBrk="0" hangingPunct="1">
              <a:lnSpc>
                <a:spcPct val="130000"/>
              </a:lnSpc>
              <a:spcBef>
                <a:spcPct val="0"/>
              </a:spcBef>
              <a:spcAft>
                <a:spcPts val="1000"/>
              </a:spcAft>
              <a:buClrTx/>
              <a:buSzTx/>
              <a:buFont typeface="Arial" pitchFamily="34" charset="0"/>
              <a:buChar char="•"/>
              <a:defRPr lang="zh-CN" altLang="en-US" sz="1600" u="none" strike="noStrike" kern="1200" cap="none" spc="150" normalizeH="0" baseline="0">
                <a:solidFill>
                  <a:schemeClr val="tx1">
                    <a:lumMod val="85000"/>
                    <a:lumOff val="15000"/>
                  </a:schemeClr>
                </a:solidFill>
                <a:uFillTx/>
                <a:latin typeface="Arial" pitchFamily="34" charset="0"/>
                <a:ea typeface="幼圆" charset="-122"/>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lvl="0"/>
            <a:r>
              <a:t>单击此处编辑母版文本样式</a:t>
            </a:r>
          </a:p>
          <a:p>
            <a:pPr lvl="1"/>
            <a:r>
              <a:t>第二级</a:t>
            </a:r>
          </a:p>
          <a:p>
            <a:pPr lvl="2"/>
            <a:r>
              <a:t>第三级</a:t>
            </a:r>
          </a:p>
          <a:p>
            <a:pPr lvl="3"/>
            <a:r>
              <a:t>第四级</a:t>
            </a:r>
          </a:p>
          <a:p>
            <a:pPr lvl="4"/>
            <a:r>
              <a:t>第五级</a:t>
            </a:r>
          </a:p>
        </p:txBody>
      </p:sp>
      <p:sp>
        <p:nvSpPr>
          <p:cNvPr id="3076" name="日期占位符 3"/>
          <p:cNvSpPr>
            <a:spLocks noGrp="1"/>
          </p:cNvSpPr>
          <p:nvPr>
            <p:ph type="dt" sz="half" idx="2"/>
            <p:custDataLst>
              <p:tags r:id="rId21"/>
            </p:custDataLst>
          </p:nvPr>
        </p:nvSpPr>
        <p:spPr>
          <a:xfrm>
            <a:off x="659807" y="5619625"/>
            <a:ext cx="2025000" cy="237600"/>
          </a:xfrm>
          <a:prstGeom prst="rect">
            <a:avLst/>
          </a:prstGeom>
        </p:spPr>
        <p:txBody>
          <a:bodyPr vert="horz" lIns="91440" tIns="45720" rIns="91440" bIns="45720"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200" b="0" i="0" u="none" baseline="0">
                <a:solidFill>
                  <a:schemeClr val="tx1">
                    <a:tint val="75000"/>
                  </a:schemeClr>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fld id="{BFACBED7-636E-465F-BB04-0F1F280AF798}" type="datetime1">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3077" name="页脚占位符 4"/>
          <p:cNvSpPr>
            <a:spLocks noGrp="1"/>
          </p:cNvSpPr>
          <p:nvPr>
            <p:ph type="ftr" sz="quarter" idx="3"/>
            <p:custDataLst>
              <p:tags r:id="rId22"/>
            </p:custDataLst>
          </p:nvPr>
        </p:nvSpPr>
        <p:spPr>
          <a:xfrm>
            <a:off x="3087000" y="5619625"/>
            <a:ext cx="2970000" cy="237600"/>
          </a:xfrm>
          <a:prstGeom prst="rect">
            <a:avLst/>
          </a:prstGeom>
        </p:spPr>
        <p:txBody>
          <a:bodyPr vert="horz" lIns="91440" tIns="45720" rIns="91440" bIns="45720" rtlCol="0" anchor="ctr" anchorCtr="0"/>
          <a:lstStyle>
            <a:defPPr>
              <a:defRPr lang="zh-CN"/>
            </a:defPPr>
            <a:lvl1pPr marL="0" indent="0" algn="ctr" defTabSz="914400" rtl="0" eaLnBrk="1" fontAlgn="base" hangingPunct="1">
              <a:lnSpc>
                <a:spcPct val="100000"/>
              </a:lnSpc>
              <a:spcBef>
                <a:spcPct val="0"/>
              </a:spcBef>
              <a:spcAft>
                <a:spcPct val="0"/>
              </a:spcAft>
              <a:buClrTx/>
              <a:buSzTx/>
              <a:buFontTx/>
              <a:buNone/>
              <a:defRPr lang="zh-CN" altLang="en-US" sz="1200" b="0" i="0" u="none" baseline="0">
                <a:solidFill>
                  <a:schemeClr val="tx1">
                    <a:tint val="75000"/>
                  </a:schemeClr>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200">
              <a:solidFill>
                <a:srgbClr val="898989"/>
              </a:solidFill>
              <a:latin typeface="Arial" pitchFamily="34" charset="0"/>
              <a:ea typeface="宋体" panose="02010600030101010101" pitchFamily="2" charset="-122"/>
            </a:endParaRPr>
          </a:p>
        </p:txBody>
      </p:sp>
      <p:sp>
        <p:nvSpPr>
          <p:cNvPr id="3078" name="灯片编号占位符 5"/>
          <p:cNvSpPr>
            <a:spLocks noGrp="1"/>
          </p:cNvSpPr>
          <p:nvPr>
            <p:ph type="sldNum" sz="quarter" idx="4"/>
            <p:custDataLst>
              <p:tags r:id="rId23"/>
            </p:custDataLst>
          </p:nvPr>
        </p:nvSpPr>
        <p:spPr>
          <a:xfrm>
            <a:off x="6457950" y="5619625"/>
            <a:ext cx="2025000" cy="237600"/>
          </a:xfrm>
          <a:prstGeom prst="rect">
            <a:avLst/>
          </a:prstGeom>
        </p:spPr>
        <p:txBody>
          <a:bodyPr vert="horz" lIns="91440" tIns="45720" rIns="91440" bIns="45720" rtlCol="0" anchor="ctr" anchorCtr="0"/>
          <a:lstStyle>
            <a:defPPr>
              <a:defRPr lang="zh-CN"/>
            </a:defPPr>
            <a:lvl1pPr marL="0" indent="0" algn="r" defTabSz="914400" rtl="0" eaLnBrk="1" fontAlgn="base" hangingPunct="1">
              <a:lnSpc>
                <a:spcPct val="100000"/>
              </a:lnSpc>
              <a:spcBef>
                <a:spcPct val="0"/>
              </a:spcBef>
              <a:spcAft>
                <a:spcPct val="0"/>
              </a:spcAft>
              <a:buClrTx/>
              <a:buSzTx/>
              <a:buFontTx/>
              <a:buNone/>
              <a:defRPr lang="zh-CN" altLang="en-US" sz="1200" b="0" i="0" u="none" baseline="0">
                <a:solidFill>
                  <a:schemeClr val="tx1">
                    <a:tint val="75000"/>
                  </a:schemeClr>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r"/>
            <a:fld id="{6481A27B-5F35-466C-88BB-507636E66A2C}" type="slidenum">
              <a:rPr lang="zh-CN" altLang="en-US" sz="1200">
                <a:solidFill>
                  <a:srgbClr val="898989"/>
                </a:solidFill>
                <a:latin typeface="Arial" pitchFamily="34" charset="0"/>
                <a:ea typeface="宋体" panose="02010600030101010101" pitchFamily="2" charset="-122"/>
              </a:rPr>
              <a:t/>
            </a:fld>
            <a:endParaRPr lang="zh-CN" altLang="en-US" sz="1200">
              <a:solidFill>
                <a:srgbClr val="898989"/>
              </a:solidFill>
              <a:latin typeface="Arial" pitchFamily="34" charset="0"/>
              <a:ea typeface="宋体" panose="02010600030101010101" pitchFamily="2" charset="-122"/>
            </a:endParaRPr>
          </a:p>
        </p:txBody>
      </p:sp>
      <p:sp>
        <p:nvSpPr>
          <p:cNvPr id="3079" name="KSO_TEMPLATE" hidden="1"/>
          <p:cNvSpPr/>
          <p:nvPr userDrawn="1">
            <p:custDataLst>
              <p:tags r:id="rId24"/>
            </p:custDataLst>
          </p:nvPr>
        </p:nvSpPr>
        <p:spPr>
          <a:xfrm flipH="1">
            <a:off x="0" y="85725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a:endParaRPr lang="zh-CN" altLang="en-US" sz="1300">
              <a:solidFill>
                <a:srgbClr val="FFFFFF"/>
              </a:solidFill>
              <a:latin typeface="Century Gothic"/>
              <a:ea typeface="幼圆" charset="-122"/>
            </a:endParaRPr>
          </a:p>
        </p:txBody>
      </p:sp>
    </p:spTree>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 id="2147483697" r:id="rId18"/>
  </p:sldLayoutIdLst>
  <p:transition/>
  <p:timing/>
  <p:txStyles>
    <p:titleStyle>
      <a:lvl1pPr marL="0" indent="0" algn="l" defTabSz="914400" rtl="0" eaLnBrk="1" fontAlgn="base" latinLnBrk="0" hangingPunct="1">
        <a:lnSpc>
          <a:spcPct val="100000"/>
        </a:lnSpc>
        <a:spcBef>
          <a:spcPct val="0"/>
        </a:spcBef>
        <a:spcAft>
          <a:spcPct val="0"/>
        </a:spcAft>
        <a:buClrTx/>
        <a:buSzTx/>
        <a:buFontTx/>
        <a:buNone/>
        <a:defRPr sz="2400" b="1" u="none" strike="noStrike" kern="1200" cap="none" spc="200" normalizeH="0" baseline="0">
          <a:solidFill>
            <a:srgbClr val="262626"/>
          </a:solidFill>
          <a:uFillTx/>
          <a:latin typeface="Arial" pitchFamily="34" charset="0"/>
          <a:ea typeface="幼圆" charset="-122"/>
          <a:cs typeface="+mj-cs"/>
        </a:defRPr>
      </a:lvl1pPr>
    </p:titleStyle>
    <p:bodyStyle>
      <a:lvl1pPr marL="228600" indent="-228600" algn="l" defTabSz="914400" rtl="0" eaLnBrk="1" fontAlgn="auto" latinLnBrk="0" hangingPunct="1">
        <a:lnSpc>
          <a:spcPct val="130000"/>
        </a:lnSpc>
        <a:spcBef>
          <a:spcPct val="0"/>
        </a:spcBef>
        <a:spcAft>
          <a:spcPts val="1000"/>
        </a:spcAft>
        <a:buClrTx/>
        <a:buSzTx/>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幼圆" charset="-122"/>
          <a:cs typeface="+mn-cs"/>
        </a:defRPr>
      </a:lvl1pPr>
      <a:lvl2pPr marL="685800" indent="-228600" algn="l" defTabSz="914400" rtl="0" eaLnBrk="1" fontAlgn="auto" latinLnBrk="0" hangingPunct="1">
        <a:lnSpc>
          <a:spcPct val="130000"/>
        </a:lnSpc>
        <a:spcBef>
          <a:spcPct val="0"/>
        </a:spcBef>
        <a:spcAft>
          <a:spcPts val="1000"/>
        </a:spcAft>
        <a:buClrTx/>
        <a:buSzTx/>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幼圆" charset="-122"/>
          <a:cs typeface="+mn-cs"/>
        </a:defRPr>
      </a:lvl2pPr>
      <a:lvl3pPr marL="1143000" indent="-228600" algn="l" defTabSz="914400" rtl="0" eaLnBrk="1" fontAlgn="auto" latinLnBrk="0" hangingPunct="1">
        <a:lnSpc>
          <a:spcPct val="130000"/>
        </a:lnSpc>
        <a:spcBef>
          <a:spcPct val="0"/>
        </a:spcBef>
        <a:spcAft>
          <a:spcPts val="1000"/>
        </a:spcAft>
        <a:buClrTx/>
        <a:buSzTx/>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幼圆" charset="-122"/>
          <a:cs typeface="+mn-cs"/>
        </a:defRPr>
      </a:lvl3pPr>
      <a:lvl4pPr marL="1600200" indent="-228600" algn="l" defTabSz="914400" rtl="0" eaLnBrk="1" fontAlgn="auto" latinLnBrk="0" hangingPunct="1">
        <a:lnSpc>
          <a:spcPct val="130000"/>
        </a:lnSpc>
        <a:spcBef>
          <a:spcPct val="0"/>
        </a:spcBef>
        <a:spcAft>
          <a:spcPts val="1000"/>
        </a:spcAft>
        <a:buClrTx/>
        <a:buSzTx/>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幼圆" charset="-122"/>
          <a:cs typeface="+mn-cs"/>
        </a:defRPr>
      </a:lvl4pPr>
      <a:lvl5pPr marL="2057400" indent="-228600" algn="l" defTabSz="914400" rtl="0" eaLnBrk="1" fontAlgn="auto" latinLnBrk="0" hangingPunct="1">
        <a:lnSpc>
          <a:spcPct val="130000"/>
        </a:lnSpc>
        <a:spcBef>
          <a:spcPct val="0"/>
        </a:spcBef>
        <a:spcAft>
          <a:spcPts val="1000"/>
        </a:spcAft>
        <a:buClrTx/>
        <a:buSzTx/>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幼圆"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23.xml" /><Relationship Id="rId3" Type="http://schemas.openxmlformats.org/officeDocument/2006/relationships/image" Target="../media/image14.jpeg" /><Relationship Id="rId4" Type="http://schemas.openxmlformats.org/officeDocument/2006/relationships/tags" Target="../tags/tag224.xml" /><Relationship Id="rId5" Type="http://schemas.openxmlformats.org/officeDocument/2006/relationships/tags" Target="../tags/tag22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6.xml" /><Relationship Id="rId10" Type="http://schemas.openxmlformats.org/officeDocument/2006/relationships/tags" Target="../tags/tag234.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tags" Target="../tags/tag230.xml" /><Relationship Id="rId7" Type="http://schemas.openxmlformats.org/officeDocument/2006/relationships/tags" Target="../tags/tag231.xml" /><Relationship Id="rId8" Type="http://schemas.openxmlformats.org/officeDocument/2006/relationships/tags" Target="../tags/tag232.xml" /><Relationship Id="rId9" Type="http://schemas.openxmlformats.org/officeDocument/2006/relationships/tags" Target="../tags/tag23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notesSlide" Target="../notesSlides/notesSlide1.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tags" Target="../tags/tag23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notesSlide" Target="../notesSlides/notesSlide2.xml" /><Relationship Id="rId3" Type="http://schemas.openxmlformats.org/officeDocument/2006/relationships/tags" Target="../tags/tag238.xml" /><Relationship Id="rId4" Type="http://schemas.openxmlformats.org/officeDocument/2006/relationships/image" Target="../media/image15.png" /><Relationship Id="rId5" Type="http://schemas.openxmlformats.org/officeDocument/2006/relationships/tags" Target="../tags/tag23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notesSlide" Target="../notesSlides/notesSlide3.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notesSlide" Target="../notesSlides/notesSlide4.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tags" Target="../tags/tag24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notesSlide" Target="../notesSlides/notesSlide5.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notesSlide" Target="../notesSlides/notesSlide6.xml" /><Relationship Id="rId3" Type="http://schemas.openxmlformats.org/officeDocument/2006/relationships/tags" Target="../tags/tag249.xml" /><Relationship Id="rId4" Type="http://schemas.openxmlformats.org/officeDocument/2006/relationships/tags" Target="../tags/tag250.xml" /><Relationship Id="rId5" Type="http://schemas.openxmlformats.org/officeDocument/2006/relationships/tags" Target="../tags/tag25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notesSlide" Target="../notesSlides/notesSlide7.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notesSlide" Target="../notesSlides/notesSlide8.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notesSlide" Target="../notesSlides/notesSlide9.xml" /><Relationship Id="rId3" Type="http://schemas.openxmlformats.org/officeDocument/2006/relationships/tags" Target="../tags/tag258.xml" /><Relationship Id="rId4" Type="http://schemas.openxmlformats.org/officeDocument/2006/relationships/tags" Target="../tags/tag259.xml" /><Relationship Id="rId5" Type="http://schemas.openxmlformats.org/officeDocument/2006/relationships/tags" Target="../tags/tag26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notesSlide" Target="../notesSlides/notesSlide10.xml" /><Relationship Id="rId3" Type="http://schemas.openxmlformats.org/officeDocument/2006/relationships/tags" Target="../tags/tag261.xml" /><Relationship Id="rId4" Type="http://schemas.openxmlformats.org/officeDocument/2006/relationships/tags" Target="../tags/tag262.xml" /><Relationship Id="rId5" Type="http://schemas.openxmlformats.org/officeDocument/2006/relationships/tags" Target="../tags/tag26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notesSlide" Target="../notesSlides/notesSlide11.xml" /><Relationship Id="rId3" Type="http://schemas.openxmlformats.org/officeDocument/2006/relationships/tags" Target="../tags/tag264.xml" /><Relationship Id="rId4" Type="http://schemas.openxmlformats.org/officeDocument/2006/relationships/tags" Target="../tags/tag265.xml" /><Relationship Id="rId5" Type="http://schemas.openxmlformats.org/officeDocument/2006/relationships/tags" Target="../tags/tag26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notesSlide" Target="../notesSlides/notesSlide12.xml" /><Relationship Id="rId3" Type="http://schemas.openxmlformats.org/officeDocument/2006/relationships/tags" Target="../tags/tag267.xml" /><Relationship Id="rId4" Type="http://schemas.openxmlformats.org/officeDocument/2006/relationships/tags" Target="../tags/tag268.xml" /><Relationship Id="rId5" Type="http://schemas.openxmlformats.org/officeDocument/2006/relationships/tags" Target="../tags/tag26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notesSlide" Target="../notesSlides/notesSlide13.xml" /><Relationship Id="rId3" Type="http://schemas.openxmlformats.org/officeDocument/2006/relationships/tags" Target="../tags/tag270.xml" /><Relationship Id="rId4" Type="http://schemas.openxmlformats.org/officeDocument/2006/relationships/tags" Target="../tags/tag271.xml" /><Relationship Id="rId5" Type="http://schemas.openxmlformats.org/officeDocument/2006/relationships/tags" Target="../tags/tag27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notesSlide" Target="../notesSlides/notesSlide14.xml" /><Relationship Id="rId3" Type="http://schemas.openxmlformats.org/officeDocument/2006/relationships/tags" Target="../tags/tag273.xml" /><Relationship Id="rId4" Type="http://schemas.openxmlformats.org/officeDocument/2006/relationships/tags" Target="../tags/tag274.xml" /><Relationship Id="rId5" Type="http://schemas.openxmlformats.org/officeDocument/2006/relationships/tags" Target="../tags/tag27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notesSlide" Target="../notesSlides/notesSlide15.xml" /><Relationship Id="rId3" Type="http://schemas.openxmlformats.org/officeDocument/2006/relationships/tags" Target="../tags/tag276.xml" /><Relationship Id="rId4" Type="http://schemas.openxmlformats.org/officeDocument/2006/relationships/tags" Target="../tags/tag277.xml" /><Relationship Id="rId5" Type="http://schemas.openxmlformats.org/officeDocument/2006/relationships/tags" Target="../tags/tag27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notesSlide" Target="../notesSlides/notesSlide16.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notesSlide" Target="../notesSlides/notesSlide17.xml" /><Relationship Id="rId3" Type="http://schemas.openxmlformats.org/officeDocument/2006/relationships/tags" Target="../tags/tag282.xml" /><Relationship Id="rId4" Type="http://schemas.openxmlformats.org/officeDocument/2006/relationships/tags" Target="../tags/tag283.xml" /><Relationship Id="rId5" Type="http://schemas.openxmlformats.org/officeDocument/2006/relationships/tags" Target="../tags/tag28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42.xml" /><Relationship Id="rId2" Type="http://schemas.openxmlformats.org/officeDocument/2006/relationships/notesSlide" Target="../notesSlides/notesSlide18.xml" /><Relationship Id="rId3" Type="http://schemas.openxmlformats.org/officeDocument/2006/relationships/tags" Target="../tags/tag285.xml" /><Relationship Id="rId4" Type="http://schemas.openxmlformats.org/officeDocument/2006/relationships/tags" Target="../tags/tag286.xml" /><Relationship Id="rId5" Type="http://schemas.openxmlformats.org/officeDocument/2006/relationships/tags" Target="../tags/tag28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02403202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5" name="标题 9"/>
          <p:cNvSpPr>
            <a:spLocks noGrp="1"/>
          </p:cNvSpPr>
          <p:nvPr>
            <p:ph type="ctrTitle"/>
            <p:custDataLst>
              <p:tags r:id="rId2"/>
            </p:custDataLst>
          </p:nvPr>
        </p:nvSpPr>
        <p:spPr>
          <a:xfrm>
            <a:off x="2411730" y="2853214"/>
            <a:ext cx="4249103" cy="1284923"/>
          </a:xfrm>
          <a:prstGeom prst="rect">
            <a:avLst/>
          </a:prstGeom>
        </p:spPr>
        <p:txBody>
          <a:bodyPr lIns="90000" tIns="46800" rIns="90000" bIns="0" anchor="b" anchorCtr="0">
            <a:normAutofit fontScale="90000"/>
          </a:bodyPr>
          <a:lstStyle>
            <a:lvl1pPr marL="0" indent="0" algn="l" defTabSz="685800" rtl="0" eaLnBrk="1" fontAlgn="base" hangingPunct="1">
              <a:lnSpc>
                <a:spcPct val="100000"/>
              </a:lnSpc>
              <a:spcBef>
                <a:spcPct val="0"/>
              </a:spcBef>
              <a:spcAft>
                <a:spcPct val="0"/>
              </a:spcAft>
              <a:buClrTx/>
              <a:buSzTx/>
              <a:buFontTx/>
              <a:buNone/>
              <a:defRPr lang="zh-CN" altLang="en-US" sz="1800" b="1" u="none" baseline="0">
                <a:solidFill>
                  <a:srgbClr val="262626"/>
                </a:solidFill>
                <a:latin typeface="Arial" pitchFamily="34" charset="0"/>
                <a:ea typeface="幼圆" charset="-122"/>
              </a:defRPr>
            </a:lvl1pPr>
          </a:lstStyle>
          <a:p>
            <a:pPr marL="0" marR="0" lvl="0" indent="0" algn="ctr">
              <a:spcBef>
                <a:spcPct val="0"/>
              </a:spcBef>
              <a:spcAft>
                <a:spcPct val="0"/>
              </a:spcAft>
            </a:pPr>
            <a:r>
              <a:rPr lang="zh-CN" sz="5400" spc="600">
                <a:solidFill>
                  <a:srgbClr val="79620F"/>
                </a:solidFill>
                <a:ea typeface="汉仪乐喵体W" panose="00020600040101010101" charset="-122"/>
              </a:rPr>
              <a:t>近视防控指南</a:t>
            </a:r>
            <a:endParaRPr lang="zh-CN" sz="4900">
              <a:solidFill>
                <a:srgbClr val="79620F"/>
              </a:solidFill>
              <a:ea typeface="汉仪乐喵体W" panose="00020600040101010101" charset="-122"/>
            </a:endParaRPr>
          </a:p>
        </p:txBody>
      </p:sp>
      <p:pic>
        <p:nvPicPr>
          <p:cNvPr id="41986" name="PA-图片 6"/>
          <p:cNvPicPr>
            <a:picLocks noChangeAspect="1"/>
          </p:cNvPicPr>
          <p:nvPr>
            <p:custDataLst>
              <p:tags r:id="rId4"/>
            </p:custDataLst>
          </p:nvPr>
        </p:nvPicPr>
        <p:blipFill>
          <a:blip r:embed="rId3">
            <a:clrChange>
              <a:clrFrom>
                <a:srgbClr val="FFFFFF"/>
              </a:clrFrom>
              <a:clrTo>
                <a:srgbClr val="FFFFFF">
                  <a:alpha val="0"/>
                </a:srgbClr>
              </a:clrTo>
            </a:clrChange>
          </a:blip>
          <a:stretch>
            <a:fillRect/>
          </a:stretch>
        </p:blipFill>
        <p:spPr>
          <a:xfrm>
            <a:off x="2787650" y="6858000"/>
            <a:ext cx="2573338" cy="4598988"/>
          </a:xfrm>
          <a:prstGeom prst="rect">
            <a:avLst/>
          </a:prstGeom>
          <a:noFill/>
          <a:ln>
            <a:noFill/>
            <a:miter lim="800000"/>
          </a:ln>
        </p:spPr>
      </p:pic>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grpId="0" nodeType="withEffect">
                                  <p:stCondLst>
                                    <p:cond delay="0"/>
                                  </p:stCondLst>
                                  <p:iterate type="lt">
                                    <p:tmAbs val="200"/>
                                  </p:iterate>
                                  <p:childTnLst>
                                    <p:set>
                                      <p:cBhvr>
                                        <p:cTn id="6" dur="1" fill="hold">
                                          <p:stCondLst>
                                            <p:cond delay="0"/>
                                          </p:stCondLst>
                                        </p:cTn>
                                        <p:tgtEl>
                                          <p:spTgt spid="41985"/>
                                        </p:tgtEl>
                                        <p:attrNameLst>
                                          <p:attrName>style.visibility</p:attrName>
                                        </p:attrNameLst>
                                      </p:cBhvr>
                                      <p:to>
                                        <p:strVal val="visible"/>
                                      </p:to>
                                    </p:set>
                                  </p:childTnLst>
                                </p:cTn>
                              </p:par>
                              <p:par>
                                <p:cTn id="7" presetID="38" presetClass="path" presetSubtype="0" dur="1600" fill="hold" nodeType="withEffect">
                                  <p:stCondLst>
                                    <p:cond delay="0"/>
                                  </p:stCondLst>
                                  <p:childTnLst>
                                    <p:animMotion origin="layout" path="M 0 -0.617477 L 0.0127431 -0.590255 L 0.0382292 -0.53581 L 0.0637153 -0.590255 L 0.0892014 -0.590255 L 0.114688 -0.53581 L 0.140174 -0.590255 L 0.16566 -0.590255 L 0.191146 -0.53581 L 0.216632 -0.590255 L 0.242118 -0.590255 L 0.267604 -0.53581 L 0.29309 -0.590255 L 0.318576 -0.590255 L 0.344063 -0.53581 L 0.369549 -0.590255 M 0.0892014 -0.481366 L 0.114688 -0.426921 L 0.140174 -0.481366 L 0.16566 -0.481366 L 0.191146 -0.426921 L 0.216632 -0.481366 L 0.242118 -0.481366 L 0.267604 -0.426921 L 0.29309 -0.481366" ptsTypes="">
                                      <p:cBhvr>
                                        <p:cTn id="8" dur="1600" fill="hold"/>
                                        <p:tgtEl>
                                          <p:spTgt spid="41986"/>
                                        </p:tgtEl>
                                        <p:attrNameLst>
                                          <p:attrName>ppt_x</p:attrName>
                                          <p:attrName>ppt_y</p:attrName>
                                        </p:attrNameLst>
                                      </p:cBhvr>
                                    </p:animMotion>
                                  </p:childTnLst>
                                </p:cTn>
                              </p:par>
                            </p:childTnLst>
                          </p:cTn>
                        </p:par>
                        <p:par>
                          <p:cTn id="9" fill="hold" nodeType="afterGroup">
                            <p:stCondLst>
                              <p:cond delay="1600"/>
                            </p:stCondLst>
                            <p:childTnLst>
                              <p:par>
                                <p:cTn id="10" presetID="1" presetClass="exit" presetSubtype="0" dur="1" fill="hold" nodeType="afterEffect">
                                  <p:stCondLst>
                                    <p:cond delay="0"/>
                                  </p:stCondLst>
                                  <p:childTnLst>
                                    <p:set>
                                      <p:cBhvr>
                                        <p:cTn id="11" dur="1" fill="hold">
                                          <p:stCondLst>
                                            <p:cond delay="0"/>
                                          </p:stCondLst>
                                        </p:cTn>
                                        <p:tgtEl>
                                          <p:spTgt spid="4198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5"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09" name="文本框 3"/>
          <p:cNvSpPr txBox="1"/>
          <p:nvPr>
            <p:custDataLst>
              <p:tags r:id="rId2"/>
            </p:custDataLst>
          </p:nvPr>
        </p:nvSpPr>
        <p:spPr>
          <a:xfrm>
            <a:off x="1361123" y="2585561"/>
            <a:ext cx="1983105" cy="345281"/>
          </a:xfrm>
          <a:prstGeom prst="rect">
            <a:avLst/>
          </a:prstGeom>
          <a:noFill/>
        </p:spPr>
        <p:txBody>
          <a:bodyPr wrap="square" rtlCol="0">
            <a:normAutofit fontScale="90000"/>
          </a:bodyPr>
          <a:lstStyle>
            <a:defPPr>
              <a:defRPr lang="zh-CN"/>
            </a:defPPr>
            <a:lvl1pPr marL="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sz="1800" b="0" i="0" u="none" baseline="0">
                <a:solidFill>
                  <a:schemeClr val="tx1"/>
                </a:solidFill>
                <a:latin typeface="Arial" pitchFamily="34" charset="0"/>
                <a:ea typeface="宋体" panose="02010600030101010101" pitchFamily="2" charset="-122"/>
              </a:defRPr>
            </a:lvl5pPr>
          </a:lstStyle>
          <a:p>
            <a:pPr algn="ctr" fontAlgn="base"/>
            <a:r>
              <a:rPr lang="en-US" altLang="zh-CN" sz="1800" b="1" strike="noStrike" spc="400" noProof="1">
                <a:solidFill>
                  <a:schemeClr val="bg1"/>
                </a:solidFill>
                <a:latin typeface="Arial" pitchFamily="34" charset="0"/>
                <a:ea typeface="幼圆" charset="-122"/>
                <a:cs typeface="+mn-cs"/>
              </a:rPr>
              <a:t>CONTENTS</a:t>
            </a:r>
            <a:endParaRPr lang="en-US" altLang="zh-CN" sz="1800" b="1" strike="noStrike" spc="400" noProof="1">
              <a:solidFill>
                <a:schemeClr val="bg1"/>
              </a:solidFill>
              <a:latin typeface="Arial" pitchFamily="34" charset="0"/>
              <a:ea typeface="幼圆" charset="-122"/>
            </a:endParaRPr>
          </a:p>
        </p:txBody>
      </p:sp>
      <p:sp>
        <p:nvSpPr>
          <p:cNvPr id="43010" name="文本框 4"/>
          <p:cNvSpPr txBox="1"/>
          <p:nvPr>
            <p:custDataLst>
              <p:tags r:id="rId3"/>
            </p:custDataLst>
          </p:nvPr>
        </p:nvSpPr>
        <p:spPr>
          <a:xfrm>
            <a:off x="1331595" y="1675924"/>
            <a:ext cx="2042160" cy="830104"/>
          </a:xfrm>
          <a:prstGeom prst="rect">
            <a:avLst/>
          </a:prstGeom>
          <a:noFill/>
        </p:spPr>
        <p:txBody>
          <a:bodyPr wrap="square" rtlCol="0" anchor="b" anchorCtr="0">
            <a:normAutofit/>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lgn="ctr" fontAlgn="base"/>
            <a:r>
              <a:rPr lang="zh-CN" altLang="en-US" sz="4425" b="1">
                <a:solidFill>
                  <a:schemeClr val="bg1"/>
                </a:solidFill>
                <a:latin typeface="Arial" pitchFamily="34" charset="0"/>
                <a:ea typeface="汉仪乐喵体W" panose="00020600040101010101" charset="-122"/>
              </a:rPr>
              <a:t>目 录</a:t>
            </a:r>
            <a:endParaRPr lang="zh-CN" altLang="en-US" sz="4400" b="1">
              <a:solidFill>
                <a:schemeClr val="bg1"/>
              </a:solidFill>
              <a:latin typeface="Arial" pitchFamily="34" charset="0"/>
              <a:ea typeface="汉仪乐喵体W" panose="00020600040101010101" charset="-122"/>
            </a:endParaRPr>
          </a:p>
        </p:txBody>
      </p:sp>
      <p:grpSp>
        <p:nvGrpSpPr>
          <p:cNvPr id="43011" name="组合 1"/>
          <p:cNvGrpSpPr/>
          <p:nvPr>
            <p:custDataLst>
              <p:tags r:id="rId4"/>
            </p:custDataLst>
          </p:nvPr>
        </p:nvGrpSpPr>
        <p:grpSpPr>
          <a:xfrm>
            <a:off x="4572000" y="1347788"/>
            <a:ext cx="3160713" cy="525462"/>
            <a:chOff x="7200" y="2123"/>
            <a:chExt cx="4977" cy="826"/>
          </a:xfrm>
        </p:grpSpPr>
        <p:sp>
          <p:nvSpPr>
            <p:cNvPr id="43012" name="矩形 22"/>
            <p:cNvSpPr/>
            <p:nvPr>
              <p:custDataLst>
                <p:tags r:id="rId5"/>
              </p:custDataLst>
            </p:nvPr>
          </p:nvSpPr>
          <p:spPr>
            <a:xfrm>
              <a:off x="7200" y="2123"/>
              <a:ext cx="847" cy="826"/>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normAutofit fontScale="90000"/>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vl6pPr>
                <a:defRPr lang="zh-CN">
                  <a:solidFill>
                    <a:srgbClr val="FFFFFF"/>
                  </a:solidFill>
                  <a:latin typeface="Century Gothic"/>
                </a:defRPr>
              </a:lvl6pPr>
              <a:lvl7pPr>
                <a:defRPr lang="zh-CN">
                  <a:solidFill>
                    <a:srgbClr val="FFFFFF"/>
                  </a:solidFill>
                  <a:latin typeface="Century Gothic"/>
                </a:defRPr>
              </a:lvl7pPr>
              <a:lvl8pPr>
                <a:defRPr lang="zh-CN">
                  <a:solidFill>
                    <a:srgbClr val="FFFFFF"/>
                  </a:solidFill>
                  <a:latin typeface="Century Gothic"/>
                </a:defRPr>
              </a:lvl8pPr>
              <a:lvl9pPr>
                <a:defRPr lang="zh-CN">
                  <a:solidFill>
                    <a:srgbClr val="FFFFFF"/>
                  </a:solidFill>
                  <a:latin typeface="Century Gothic"/>
                </a:defRPr>
              </a:lvl9pPr>
            </a:lstStyle>
            <a:p>
              <a:pPr lvl="0" algn="ctr"/>
              <a:r>
                <a:rPr lang="en-US" altLang="zh-CN" sz="2700" b="1">
                  <a:solidFill>
                    <a:schemeClr val="bg1"/>
                  </a:solidFill>
                  <a:ea typeface="幼圆" charset="-122"/>
                </a:rPr>
                <a:t>01</a:t>
              </a:r>
              <a:endParaRPr lang="zh-CN" altLang="en-US" sz="2400" b="1">
                <a:solidFill>
                  <a:schemeClr val="bg1"/>
                </a:solidFill>
                <a:ea typeface="幼圆" charset="-122"/>
              </a:endParaRPr>
            </a:p>
          </p:txBody>
        </p:sp>
        <p:sp>
          <p:nvSpPr>
            <p:cNvPr id="43013" name="文本框 23"/>
            <p:cNvSpPr/>
            <p:nvPr>
              <p:custDataLst>
                <p:tags r:id="rId6"/>
              </p:custDataLst>
            </p:nvPr>
          </p:nvSpPr>
          <p:spPr>
            <a:xfrm>
              <a:off x="8409" y="2243"/>
              <a:ext cx="3768" cy="696"/>
            </a:xfrm>
            <a:prstGeom prst="rect">
              <a:avLst/>
            </a:prstGeom>
            <a:noFill/>
            <a:ln>
              <a:noFill/>
              <a:miter lim="800000"/>
            </a:ln>
          </p:spPr>
          <p:txBody>
            <a:bodyPr wrap="square"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r>
                <a:rPr lang="zh-CN" altLang="en-US" sz="2100" b="1">
                  <a:solidFill>
                    <a:schemeClr val="bg1"/>
                  </a:solidFill>
                  <a:latin typeface="Arial" pitchFamily="34" charset="0"/>
                  <a:ea typeface="幼圆" charset="-122"/>
                </a:rPr>
                <a:t>前言</a:t>
              </a:r>
              <a:endParaRPr lang="zh-CN" altLang="en-US" sz="2100" b="1">
                <a:solidFill>
                  <a:schemeClr val="bg1"/>
                </a:solidFill>
                <a:latin typeface="Arial" pitchFamily="34" charset="0"/>
                <a:ea typeface="幼圆" charset="-122"/>
              </a:endParaRPr>
            </a:p>
          </p:txBody>
        </p:sp>
      </p:grpSp>
      <p:grpSp>
        <p:nvGrpSpPr>
          <p:cNvPr id="43014" name="组合 2"/>
          <p:cNvGrpSpPr/>
          <p:nvPr>
            <p:custDataLst>
              <p:tags r:id="rId7"/>
            </p:custDataLst>
          </p:nvPr>
        </p:nvGrpSpPr>
        <p:grpSpPr>
          <a:xfrm>
            <a:off x="4572000" y="2560638"/>
            <a:ext cx="3160713" cy="523875"/>
            <a:chOff x="7200" y="4032"/>
            <a:chExt cx="4977" cy="826"/>
          </a:xfrm>
        </p:grpSpPr>
        <p:sp>
          <p:nvSpPr>
            <p:cNvPr id="43015" name="矩形 39"/>
            <p:cNvSpPr/>
            <p:nvPr>
              <p:custDataLst>
                <p:tags r:id="rId8"/>
              </p:custDataLst>
            </p:nvPr>
          </p:nvSpPr>
          <p:spPr>
            <a:xfrm>
              <a:off x="7200" y="4032"/>
              <a:ext cx="847" cy="826"/>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normAutofit fontScale="90000"/>
            </a:bodyPr>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vl6pPr>
                <a:defRPr lang="zh-CN">
                  <a:solidFill>
                    <a:srgbClr val="FFFFFF"/>
                  </a:solidFill>
                  <a:latin typeface="Century Gothic"/>
                </a:defRPr>
              </a:lvl6pPr>
              <a:lvl7pPr>
                <a:defRPr lang="zh-CN">
                  <a:solidFill>
                    <a:srgbClr val="FFFFFF"/>
                  </a:solidFill>
                  <a:latin typeface="Century Gothic"/>
                </a:defRPr>
              </a:lvl7pPr>
              <a:lvl8pPr>
                <a:defRPr lang="zh-CN">
                  <a:solidFill>
                    <a:srgbClr val="FFFFFF"/>
                  </a:solidFill>
                  <a:latin typeface="Century Gothic"/>
                </a:defRPr>
              </a:lvl8pPr>
              <a:lvl9pPr>
                <a:defRPr lang="zh-CN">
                  <a:solidFill>
                    <a:srgbClr val="FFFFFF"/>
                  </a:solidFill>
                  <a:latin typeface="Century Gothic"/>
                </a:defRPr>
              </a:lvl9pPr>
            </a:lstStyle>
            <a:p>
              <a:pPr lvl="0" algn="ctr"/>
              <a:r>
                <a:rPr lang="en-US" altLang="zh-CN" sz="2700" b="1">
                  <a:solidFill>
                    <a:schemeClr val="bg1"/>
                  </a:solidFill>
                  <a:ea typeface="幼圆" charset="-122"/>
                </a:rPr>
                <a:t>02</a:t>
              </a:r>
              <a:endParaRPr lang="zh-CN" altLang="en-US" sz="2400" b="1">
                <a:solidFill>
                  <a:schemeClr val="bg1"/>
                </a:solidFill>
                <a:ea typeface="幼圆" charset="-122"/>
              </a:endParaRPr>
            </a:p>
          </p:txBody>
        </p:sp>
        <p:sp>
          <p:nvSpPr>
            <p:cNvPr id="43016" name="文本框 40"/>
            <p:cNvSpPr/>
            <p:nvPr>
              <p:custDataLst>
                <p:tags r:id="rId9"/>
              </p:custDataLst>
            </p:nvPr>
          </p:nvSpPr>
          <p:spPr>
            <a:xfrm>
              <a:off x="8409" y="4143"/>
              <a:ext cx="3768" cy="696"/>
            </a:xfrm>
            <a:prstGeom prst="rect">
              <a:avLst/>
            </a:prstGeom>
            <a:noFill/>
            <a:ln>
              <a:noFill/>
              <a:miter lim="800000"/>
            </a:ln>
          </p:spPr>
          <p:txBody>
            <a:bodyPr wrap="square" anchor="t" anchorCtr="0"/>
            <a:lstStyle>
              <a:defPPr>
                <a:defRPr lang="zh-CN"/>
              </a:defPPr>
              <a:lvl1pPr marL="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800" b="0" i="0" u="none" baseline="0">
                  <a:solidFill>
                    <a:schemeClr val="tx1"/>
                  </a:solidFill>
                  <a:latin typeface="Arial" pitchFamily="34" charset="0"/>
                  <a:ea typeface="宋体" panose="02010600030101010101" pitchFamily="2" charset="-122"/>
                </a:defRPr>
              </a:lvl5pPr>
            </a:lstStyle>
            <a:p>
              <a:pPr lvl="0"/>
              <a:r>
                <a:rPr lang="en-US" altLang="zh-CN" sz="2100" b="1">
                  <a:solidFill>
                    <a:schemeClr val="bg1"/>
                  </a:solidFill>
                  <a:latin typeface="Arial" pitchFamily="34" charset="0"/>
                  <a:ea typeface="幼圆" charset="-122"/>
                </a:rPr>
                <a:t>20</a:t>
              </a:r>
              <a:r>
                <a:rPr lang="zh-CN" altLang="en-US" sz="2100" b="1">
                  <a:solidFill>
                    <a:schemeClr val="bg1"/>
                  </a:solidFill>
                  <a:latin typeface="Arial" pitchFamily="34" charset="0"/>
                  <a:ea typeface="幼圆" charset="-122"/>
                </a:rPr>
                <a:t>问</a:t>
              </a:r>
              <a:endParaRPr lang="zh-CN" altLang="en-US" sz="2100" b="1">
                <a:solidFill>
                  <a:schemeClr val="bg1"/>
                </a:solidFill>
                <a:latin typeface="Arial" pitchFamily="34" charset="0"/>
                <a:ea typeface="幼圆" charset="-122"/>
              </a:endParaRPr>
            </a:p>
          </p:txBody>
        </p:sp>
      </p:grpSp>
    </p:spTree>
    <p:custDataLst>
      <p:tags r:id="rId10"/>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0" presetClass="entr" presetSubtype="0" dur="187" accel="50000" fill="hold" nodeType="clickEffect">
                                  <p:stCondLst>
                                    <p:cond delay="0"/>
                                  </p:stCondLst>
                                  <p:childTnLst>
                                    <p:animScale>
                                      <p:cBhvr>
                                        <p:cTn id="6" dur="187" fill="hold">
                                          <p:stCondLst>
                                            <p:cond delay="0"/>
                                          </p:stCondLst>
                                        </p:cTn>
                                        <p:tgtEl>
                                          <p:spTgt spid="43011"/>
                                        </p:tgtEl>
                                      </p:cBhvr>
                                      <p:from x="100000" y="100000"/>
                                      <p:to x="140000" y="60000"/>
                                    </p:animScale>
                                    <p:animScale>
                                      <p:cBhvr>
                                        <p:cTn id="7" dur="62" fill="hold">
                                          <p:stCondLst>
                                            <p:cond delay="187"/>
                                          </p:stCondLst>
                                        </p:cTn>
                                        <p:tgtEl>
                                          <p:spTgt spid="43011"/>
                                        </p:tgtEl>
                                      </p:cBhvr>
                                      <p:from x="140000" y="60000"/>
                                      <p:to x="80000" y="120000"/>
                                    </p:animScale>
                                    <p:animScale>
                                      <p:cBhvr>
                                        <p:cTn id="8" dur="187" fill="hold">
                                          <p:stCondLst>
                                            <p:cond delay="250"/>
                                          </p:stCondLst>
                                        </p:cTn>
                                        <p:tgtEl>
                                          <p:spTgt spid="43011"/>
                                        </p:tgtEl>
                                      </p:cBhvr>
                                      <p:from x="80000" y="120000"/>
                                      <p:to x="120000" y="80000"/>
                                    </p:animScale>
                                    <p:animScale>
                                      <p:cBhvr>
                                        <p:cTn id="9" dur="187" fill="hold">
                                          <p:stCondLst>
                                            <p:cond delay="438"/>
                                          </p:stCondLst>
                                        </p:cTn>
                                        <p:tgtEl>
                                          <p:spTgt spid="43011"/>
                                        </p:tgtEl>
                                      </p:cBhvr>
                                      <p:from x="120000" y="80000"/>
                                      <p:to x="90000" y="110000"/>
                                    </p:animScale>
                                    <p:animScale>
                                      <p:cBhvr>
                                        <p:cTn id="10" dur="187" fill="hold">
                                          <p:stCondLst>
                                            <p:cond delay="625"/>
                                          </p:stCondLst>
                                        </p:cTn>
                                        <p:tgtEl>
                                          <p:spTgt spid="43011"/>
                                        </p:tgtEl>
                                      </p:cBhvr>
                                      <p:from x="90000" y="110000"/>
                                      <p:to x="105000" y="95000"/>
                                    </p:animScale>
                                    <p:animScale>
                                      <p:cBhvr>
                                        <p:cTn id="11" dur="187" fill="hold">
                                          <p:stCondLst>
                                            <p:cond delay="813"/>
                                          </p:stCondLst>
                                        </p:cTn>
                                        <p:tgtEl>
                                          <p:spTgt spid="43011"/>
                                        </p:tgtEl>
                                      </p:cBhvr>
                                      <p:from x="105000" y="95000"/>
                                      <p:to x="100000" y="100000"/>
                                    </p:animScale>
                                  </p:childTnLst>
                                </p:cTn>
                              </p:par>
                            </p:childTnLst>
                          </p:cTn>
                        </p:par>
                      </p:childTnLst>
                    </p:cTn>
                  </p:par>
                  <p:par>
                    <p:cTn id="12" fill="hold" nodeType="clickPar">
                      <p:stCondLst>
                        <p:cond delay="indefinite"/>
                      </p:stCondLst>
                      <p:childTnLst>
                        <p:par>
                          <p:cTn id="13" fill="hold">
                            <p:stCondLst>
                              <p:cond delay="0"/>
                            </p:stCondLst>
                            <p:childTnLst>
                              <p:par>
                                <p:cTn id="14" presetID="0" presetClass="entr" presetSubtype="0" dur="187" accel="50000" fill="hold" nodeType="clickEffect">
                                  <p:stCondLst>
                                    <p:cond delay="0"/>
                                  </p:stCondLst>
                                  <p:childTnLst>
                                    <p:animScale>
                                      <p:cBhvr>
                                        <p:cTn id="15" dur="187" fill="hold">
                                          <p:stCondLst>
                                            <p:cond delay="0"/>
                                          </p:stCondLst>
                                        </p:cTn>
                                        <p:tgtEl>
                                          <p:spTgt spid="43014"/>
                                        </p:tgtEl>
                                      </p:cBhvr>
                                      <p:from x="100000" y="100000"/>
                                      <p:to x="140000" y="60000"/>
                                    </p:animScale>
                                    <p:animScale>
                                      <p:cBhvr>
                                        <p:cTn id="16" dur="62" fill="hold">
                                          <p:stCondLst>
                                            <p:cond delay="187"/>
                                          </p:stCondLst>
                                        </p:cTn>
                                        <p:tgtEl>
                                          <p:spTgt spid="43014"/>
                                        </p:tgtEl>
                                      </p:cBhvr>
                                      <p:from x="140000" y="60000"/>
                                      <p:to x="80000" y="120000"/>
                                    </p:animScale>
                                    <p:animScale>
                                      <p:cBhvr>
                                        <p:cTn id="17" dur="187" fill="hold">
                                          <p:stCondLst>
                                            <p:cond delay="250"/>
                                          </p:stCondLst>
                                        </p:cTn>
                                        <p:tgtEl>
                                          <p:spTgt spid="43014"/>
                                        </p:tgtEl>
                                      </p:cBhvr>
                                      <p:from x="80000" y="120000"/>
                                      <p:to x="120000" y="80000"/>
                                    </p:animScale>
                                    <p:animScale>
                                      <p:cBhvr>
                                        <p:cTn id="18" dur="187" fill="hold">
                                          <p:stCondLst>
                                            <p:cond delay="438"/>
                                          </p:stCondLst>
                                        </p:cTn>
                                        <p:tgtEl>
                                          <p:spTgt spid="43014"/>
                                        </p:tgtEl>
                                      </p:cBhvr>
                                      <p:from x="120000" y="80000"/>
                                      <p:to x="90000" y="110000"/>
                                    </p:animScale>
                                    <p:animScale>
                                      <p:cBhvr>
                                        <p:cTn id="19" dur="187" fill="hold">
                                          <p:stCondLst>
                                            <p:cond delay="625"/>
                                          </p:stCondLst>
                                        </p:cTn>
                                        <p:tgtEl>
                                          <p:spTgt spid="43014"/>
                                        </p:tgtEl>
                                      </p:cBhvr>
                                      <p:from x="90000" y="110000"/>
                                      <p:to x="105000" y="95000"/>
                                    </p:animScale>
                                    <p:animScale>
                                      <p:cBhvr>
                                        <p:cTn id="20" dur="187" fill="hold">
                                          <p:stCondLst>
                                            <p:cond delay="813"/>
                                          </p:stCondLst>
                                        </p:cTn>
                                        <p:tgtEl>
                                          <p:spTgt spid="43014"/>
                                        </p:tgtEl>
                                      </p:cBhvr>
                                      <p:from x="105000" y="95000"/>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3" name="标题 14"/>
          <p:cNvSpPr>
            <a:spLocks noGrp="1"/>
          </p:cNvSpPr>
          <p:nvPr>
            <p:ph type="title"/>
            <p:custDataLst>
              <p:tags r:id="rId3"/>
            </p:custDataLst>
          </p:nvPr>
        </p:nvSpPr>
        <p:spPr>
          <a:xfrm>
            <a:off x="2842260" y="3529489"/>
            <a:ext cx="3838575" cy="590550"/>
          </a:xfrm>
          <a:prstGeom prst="rect">
            <a:avLst/>
          </a:prstGeom>
        </p:spPr>
        <p:txBody>
          <a:bodyPr lIns="90000" tIns="46800" rIns="90000" bIns="46800" anchor="t" anchorCtr="0">
            <a:normAutofit fontScale="90000"/>
          </a:bodyPr>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marL="0" marR="0" lvl="0" indent="0" algn="ctr"/>
            <a:r>
              <a:rPr lang="zh-CN" altLang="en-US" sz="3600" spc="300">
                <a:solidFill>
                  <a:schemeClr val="bg1"/>
                </a:solidFill>
                <a:ea typeface="汉仪乐喵体W" panose="00020600040101010101" charset="-122"/>
              </a:rPr>
              <a:t>前言</a:t>
            </a:r>
            <a:endParaRPr lang="zh-CN" altLang="en-US" sz="3200">
              <a:solidFill>
                <a:schemeClr val="bg1"/>
              </a:solidFill>
              <a:ea typeface="汉仪乐喵体W" panose="00020600040101010101" charset="-122"/>
            </a:endParaRPr>
          </a:p>
        </p:txBody>
      </p:sp>
      <p:sp>
        <p:nvSpPr>
          <p:cNvPr id="44034" name="矩形 4"/>
          <p:cNvSpPr/>
          <p:nvPr>
            <p:custDataLst>
              <p:tags r:id="rId4"/>
            </p:custDataLst>
          </p:nvPr>
        </p:nvSpPr>
        <p:spPr>
          <a:xfrm>
            <a:off x="4193620" y="2399449"/>
            <a:ext cx="756000" cy="756000"/>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tIns="108000" rtlCol="0" anchor="ctr" anchorCtr="1">
            <a:normAutofit/>
          </a:bodyPr>
          <a:lstStyle>
            <a:defPPr>
              <a:defRPr lang="zh-CN"/>
            </a:defPPr>
            <a:lvl1pPr marL="0" indent="0" algn="l" defTabSz="914400" rtl="0" eaLnBrk="1" fontAlgn="base" hangingPunct="1">
              <a:lnSpc>
                <a:spcPct val="100000"/>
              </a:lnSpc>
              <a:spcBef>
                <a:spcPct val="0"/>
              </a:spcBef>
              <a:spcAft>
                <a:spcPct val="0"/>
              </a:spcAft>
              <a:buClrTx/>
              <a:buSzTx/>
              <a:buFontTx/>
              <a:buNone/>
              <a:defRPr sz="1800" b="0" i="0" u="none" baseline="0">
                <a:solidFill>
                  <a:srgbClr val="FFFFFF"/>
                </a:solidFill>
                <a:latin typeface="Century Gothic"/>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sz="1800" b="0" i="0" u="none" baseline="0">
                <a:solidFill>
                  <a:srgbClr val="FFFFFF"/>
                </a:solidFill>
                <a:latin typeface="Century Gothic"/>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sz="1800" b="0" i="0" u="none" baseline="0">
                <a:solidFill>
                  <a:srgbClr val="FFFFFF"/>
                </a:solidFill>
                <a:latin typeface="Century Gothic"/>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sz="1800" b="0" i="0" u="none" baseline="0">
                <a:solidFill>
                  <a:srgbClr val="FFFFFF"/>
                </a:solidFill>
                <a:latin typeface="Century Gothic"/>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sz="1800" b="0" i="0" u="none" baseline="0">
                <a:solidFill>
                  <a:srgbClr val="FFFFFF"/>
                </a:solidFill>
                <a:latin typeface="Century Gothic"/>
                <a:ea typeface="宋体" panose="02010600030101010101" pitchFamily="2" charset="-122"/>
              </a:defRPr>
            </a:lvl5pPr>
            <a:lvl6pPr>
              <a:defRPr lang="zh-CN">
                <a:solidFill>
                  <a:srgbClr val="FFFFFF"/>
                </a:solidFill>
                <a:latin typeface="Century Gothic"/>
              </a:defRPr>
            </a:lvl6pPr>
            <a:lvl7pPr>
              <a:defRPr lang="zh-CN">
                <a:solidFill>
                  <a:srgbClr val="FFFFFF"/>
                </a:solidFill>
                <a:latin typeface="Century Gothic"/>
              </a:defRPr>
            </a:lvl7pPr>
            <a:lvl8pPr>
              <a:defRPr lang="zh-CN">
                <a:solidFill>
                  <a:srgbClr val="FFFFFF"/>
                </a:solidFill>
                <a:latin typeface="Century Gothic"/>
              </a:defRPr>
            </a:lvl8pPr>
            <a:lvl9pPr>
              <a:defRPr lang="zh-CN">
                <a:solidFill>
                  <a:srgbClr val="FFFFFF"/>
                </a:solidFill>
                <a:latin typeface="Century Gothic"/>
              </a:defRPr>
            </a:lvl9pPr>
          </a:lstStyle>
          <a:p>
            <a:pPr algn="ctr" fontAlgn="base"/>
            <a:r>
              <a:rPr lang="en-US" altLang="zh-CN" sz="3300" b="1" strike="noStrike" noProof="1">
                <a:solidFill>
                  <a:schemeClr val="bg1"/>
                </a:solidFill>
                <a:latin typeface="Arial" pitchFamily="34" charset="0"/>
                <a:ea typeface="幼圆" charset="-122"/>
              </a:rPr>
              <a:t>01</a:t>
            </a:r>
            <a:endParaRPr lang="en-US" altLang="zh-CN" sz="3300" b="1" strike="noStrike" noProof="1">
              <a:solidFill>
                <a:schemeClr val="bg1"/>
              </a:solidFill>
              <a:latin typeface="Arial" pitchFamily="34" charset="0"/>
              <a:ea typeface="幼圆" charset="-122"/>
            </a:endParaRPr>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081" name="标题 2"/>
          <p:cNvSpPr>
            <a:spLocks noGrp="1"/>
          </p:cNvSpPr>
          <p:nvPr>
            <p:ph type="title"/>
            <p:custDataLst>
              <p:tags r:id="rId3"/>
            </p:custDataLst>
          </p:nvPr>
        </p:nvSpPr>
        <p:spPr>
          <a:xfrm>
            <a:off x="971360" y="1269005"/>
            <a:ext cx="7219800" cy="542700"/>
          </a:xfrm>
          <a:prstGeom prst="rect">
            <a:avLst/>
          </a:prstGeom>
        </p:spPr>
        <p:txBody>
          <a:bodyPr lIns="101600" tIns="38100" rIns="76200" bIns="38100" anchor="ctr" anchorCtr="0">
            <a:normAutofit fontScale="90000"/>
          </a:bodyPr>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marL="0" marR="0" lvl="0" indent="0"/>
            <a:r>
              <a:rPr lang="zh-CN" altLang="zh-CN" sz="3200" spc="200"/>
              <a:t>写在前面</a:t>
            </a:r>
            <a:endParaRPr lang="zh-CN" altLang="zh-CN" sz="2900"/>
          </a:p>
        </p:txBody>
      </p:sp>
      <p:pic>
        <p:nvPicPr>
          <p:cNvPr id="46082" name="图片 4"/>
          <p:cNvPicPr>
            <a:picLocks noChangeAspect="1"/>
          </p:cNvPicPr>
          <p:nvPr/>
        </p:nvPicPr>
        <p:blipFill>
          <a:blip r:embed="rId4"/>
          <a:stretch>
            <a:fillRect/>
          </a:stretch>
        </p:blipFill>
        <p:spPr>
          <a:xfrm>
            <a:off x="2266950" y="1989138"/>
            <a:ext cx="5097463" cy="3392487"/>
          </a:xfrm>
          <a:prstGeom prst="rect">
            <a:avLst/>
          </a:prstGeom>
          <a:noFill/>
          <a:ln>
            <a:noFill/>
            <a:miter lim="800000"/>
          </a:ln>
        </p:spPr>
      </p:pic>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46081"/>
                                        </p:tgtEl>
                                        <p:attrNameLst>
                                          <p:attrName>style.visibility</p:attrName>
                                        </p:attrNameLst>
                                      </p:cBhvr>
                                      <p:to>
                                        <p:strVal val="visible"/>
                                      </p:to>
                                    </p:set>
                                    <p:animEffect transition="in" filter="diamond(in)">
                                      <p:cBhvr>
                                        <p:cTn id="7" dur="2000" fill="hold"/>
                                        <p:tgtEl>
                                          <p:spTgt spid="4608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nodeType="clickEffect">
                                  <p:stCondLst>
                                    <p:cond delay="0"/>
                                  </p:stCondLst>
                                  <p:childTnLst>
                                    <p:set>
                                      <p:cBhvr>
                                        <p:cTn id="11" dur="1" fill="hold">
                                          <p:stCondLst>
                                            <p:cond delay="0"/>
                                          </p:stCondLst>
                                        </p:cTn>
                                        <p:tgtEl>
                                          <p:spTgt spid="46082"/>
                                        </p:tgtEl>
                                        <p:attrNameLst>
                                          <p:attrName>style.visibility</p:attrName>
                                        </p:attrNameLst>
                                      </p:cBhvr>
                                      <p:to>
                                        <p:strVal val="visible"/>
                                      </p:to>
                                    </p:set>
                                    <p:animEffect transition="in" filter="wheel(1)">
                                      <p:cBhvr>
                                        <p:cTn id="12" dur="2000" fill="hold"/>
                                        <p:tgtEl>
                                          <p:spTgt spid="460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1"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29" name="标题 2"/>
          <p:cNvSpPr>
            <a:spLocks noGrp="1"/>
          </p:cNvSpPr>
          <p:nvPr>
            <p:ph type="title"/>
            <p:custDataLst>
              <p:tags r:id="rId3"/>
            </p:custDataLst>
          </p:nvPr>
        </p:nvSpPr>
        <p:spPr>
          <a:xfrm>
            <a:off x="971360" y="1269005"/>
            <a:ext cx="7219800" cy="542700"/>
          </a:xfrm>
          <a:prstGeom prst="rect">
            <a:avLst/>
          </a:prstGeom>
        </p:spPr>
        <p:txBody>
          <a:bodyPr lIns="101600" tIns="38100" rIns="76200" bIns="38100" anchor="ctr" anchorCtr="0">
            <a:normAutofit fontScale="90000"/>
          </a:bodyPr>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marL="0" marR="0" lvl="0" indent="0"/>
            <a:r>
              <a:rPr lang="zh-CN" altLang="zh-CN" sz="3200" spc="200"/>
              <a:t>写在前面</a:t>
            </a:r>
            <a:endParaRPr lang="zh-CN" altLang="zh-CN" sz="2900"/>
          </a:p>
        </p:txBody>
      </p:sp>
      <p:sp>
        <p:nvSpPr>
          <p:cNvPr id="48130" name="内容占位符 3"/>
          <p:cNvSpPr>
            <a:spLocks noGrp="1"/>
          </p:cNvSpPr>
          <p:nvPr>
            <p:ph sz="quarter" idx="13"/>
            <p:custDataLst>
              <p:tags r:id="rId4"/>
            </p:custDataLst>
          </p:nvPr>
        </p:nvSpPr>
        <p:spPr>
          <a:xfrm>
            <a:off x="1042988" y="2205038"/>
            <a:ext cx="7219950" cy="2584450"/>
          </a:xfrm>
          <a:prstGeom prst="rect">
            <a:avLst/>
          </a:prstGeom>
          <a:noFill/>
          <a:ln>
            <a:noFill/>
            <a:miter lim="800000"/>
          </a:ln>
        </p:spPr>
        <p:txBody>
          <a:bodyPr lIns="101600" tIns="0" rIns="82550" bIns="0" anchor="t" anchorCtr="0"/>
          <a:lstStyle>
            <a:lvl1pPr marL="228600" indent="-228600" algn="l" defTabSz="914400" rtl="0" eaLnBrk="1" fontAlgn="base" hangingPunct="1">
              <a:lnSpc>
                <a:spcPct val="130000"/>
              </a:lnSpc>
              <a:spcBef>
                <a:spcPct val="0"/>
              </a:spcBef>
              <a:spcAft>
                <a:spcPts val="1000"/>
              </a:spcAft>
              <a:buClrTx/>
              <a:buSzTx/>
              <a:buFont typeface="Arial" pitchFamily="34" charset="0"/>
              <a:buChar char="•"/>
              <a:defRPr lang="zh-CN" altLang="en-US" sz="2400" u="none" baseline="0">
                <a:solidFill>
                  <a:srgbClr val="262626"/>
                </a:solidFill>
                <a:latin typeface="Arial" pitchFamily="34" charset="0"/>
                <a:ea typeface="幼圆" charset="-122"/>
              </a:defRPr>
            </a:lvl1pPr>
            <a:lvl2pPr marL="685800" indent="-228600" algn="l" defTabSz="914400" rtl="0" eaLnBrk="1" fontAlgn="base" hangingPunct="1">
              <a:lnSpc>
                <a:spcPct val="130000"/>
              </a:lnSpc>
              <a:spcBef>
                <a:spcPct val="0"/>
              </a:spcBef>
              <a:spcAft>
                <a:spcPts val="1000"/>
              </a:spcAft>
              <a:buClrTx/>
              <a:buSzTx/>
              <a:buFont typeface="Arial" pitchFamily="34" charset="0"/>
              <a:buChar char="•"/>
              <a:tabLst>
                <a:tab pos="1609725"/>
              </a:tabLst>
              <a:defRPr lang="zh-CN" altLang="en-US" sz="2000" u="none" baseline="0">
                <a:solidFill>
                  <a:srgbClr val="262626"/>
                </a:solidFill>
                <a:latin typeface="Arial" pitchFamily="34" charset="0"/>
                <a:ea typeface="幼圆" charset="-122"/>
              </a:defRPr>
            </a:lvl2pPr>
            <a:lvl3pPr marL="1143000" indent="-228600" algn="l" defTabSz="914400" rtl="0" eaLnBrk="1" fontAlgn="base" hangingPunct="1">
              <a:lnSpc>
                <a:spcPct val="130000"/>
              </a:lnSpc>
              <a:spcBef>
                <a:spcPct val="0"/>
              </a:spcBef>
              <a:spcAft>
                <a:spcPts val="1000"/>
              </a:spcAft>
              <a:buClrTx/>
              <a:buSzTx/>
              <a:buFont typeface="Arial" pitchFamily="34" charset="0"/>
              <a:buChar char="•"/>
              <a:defRPr lang="zh-CN" altLang="en-US" sz="1800" u="none" baseline="0">
                <a:solidFill>
                  <a:srgbClr val="262626"/>
                </a:solidFill>
                <a:latin typeface="Arial" pitchFamily="34" charset="0"/>
                <a:ea typeface="幼圆" charset="-122"/>
              </a:defRPr>
            </a:lvl3pPr>
            <a:lvl4pPr marL="16002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4pPr>
            <a:lvl5pPr marL="20574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5pPr>
          </a:lstStyle>
          <a:p>
            <a:pPr marL="0" lvl="0" indent="0" algn="just">
              <a:lnSpc>
                <a:spcPct val="120000"/>
              </a:lnSpc>
              <a:buNone/>
            </a:pPr>
            <a:r>
              <a:rPr lang="zh-CN" altLang="en-US" sz="2400"/>
              <a:t>近视,可以称得上孩子眼睛健康的“头号杀手”,假期里的近视防控更是一点儿也不能松懈。</a:t>
            </a:r>
            <a:endParaRPr lang="zh-CN" altLang="en-US" sz="2400"/>
          </a:p>
          <a:p>
            <a:pPr marL="0" lvl="0" indent="0" algn="just">
              <a:lnSpc>
                <a:spcPct val="120000"/>
              </a:lnSpc>
              <a:buNone/>
            </a:pPr>
            <a:r>
              <a:rPr lang="zh-CN" altLang="en-US" sz="2400"/>
              <a:t>国家卫健委曾发布《寒假期间儿童青少年预防近视健康科普20询解》,您所担心的、疑惑的问题答案都在这里,快一起来看↓↓↓</a:t>
            </a:r>
            <a:endParaRPr lang="zh-CN" altLang="en-US" sz="2400"/>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48129"/>
                                        </p:tgtEl>
                                        <p:attrNameLst>
                                          <p:attrName>style.visibility</p:attrName>
                                        </p:attrNameLst>
                                      </p:cBhvr>
                                      <p:to>
                                        <p:strVal val="visible"/>
                                      </p:to>
                                    </p:set>
                                    <p:animEffect transition="in" filter="diamond(in)">
                                      <p:cBhvr>
                                        <p:cTn id="7" dur="2000" fill="hold"/>
                                        <p:tgtEl>
                                          <p:spTgt spid="4812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48130">
                                            <p:txEl>
                                              <p:pRg st="0" end="0"/>
                                            </p:txEl>
                                          </p:spTgt>
                                        </p:tgtEl>
                                        <p:attrNameLst>
                                          <p:attrName>style.visibility</p:attrName>
                                        </p:attrNameLst>
                                      </p:cBhvr>
                                      <p:to>
                                        <p:strVal val="visible"/>
                                      </p:to>
                                    </p:set>
                                    <p:animEffect transition="in" filter="wheel(1)">
                                      <p:cBhvr>
                                        <p:cTn id="12" dur="2000" fill="hold"/>
                                        <p:tgtEl>
                                          <p:spTgt spid="48130">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1" presetClass="entr" presetSubtype="1" dur="2000" fill="hold" grpId="0" nodeType="clickEffect">
                                  <p:stCondLst>
                                    <p:cond delay="0"/>
                                  </p:stCondLst>
                                  <p:childTnLst>
                                    <p:set>
                                      <p:cBhvr>
                                        <p:cTn id="16" dur="1" fill="hold">
                                          <p:stCondLst>
                                            <p:cond delay="0"/>
                                          </p:stCondLst>
                                        </p:cTn>
                                        <p:tgtEl>
                                          <p:spTgt spid="48130">
                                            <p:txEl>
                                              <p:pRg st="1" end="1"/>
                                            </p:txEl>
                                          </p:spTgt>
                                        </p:tgtEl>
                                        <p:attrNameLst>
                                          <p:attrName>style.visibility</p:attrName>
                                        </p:attrNameLst>
                                      </p:cBhvr>
                                      <p:to>
                                        <p:strVal val="visible"/>
                                      </p:to>
                                    </p:set>
                                    <p:animEffect transition="in" filter="wheel(1)">
                                      <p:cBhvr>
                                        <p:cTn id="17" dur="2000" fill="hold"/>
                                        <p:tgtEl>
                                          <p:spTgt spid="4813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29" grpId="0"/>
      <p:bldP spid="48130" grpId="0" uiExpand="1" build="p"/>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7" name="标题 14"/>
          <p:cNvSpPr>
            <a:spLocks noGrp="1"/>
          </p:cNvSpPr>
          <p:nvPr>
            <p:ph type="title"/>
            <p:custDataLst>
              <p:tags r:id="rId3"/>
            </p:custDataLst>
          </p:nvPr>
        </p:nvSpPr>
        <p:spPr>
          <a:xfrm>
            <a:off x="2842260" y="3529489"/>
            <a:ext cx="3838575" cy="590550"/>
          </a:xfrm>
          <a:prstGeom prst="rect">
            <a:avLst/>
          </a:prstGeom>
        </p:spPr>
        <p:txBody>
          <a:bodyPr lIns="90000" tIns="46800" rIns="90000" bIns="46800" anchor="t" anchorCtr="0">
            <a:normAutofit fontScale="90000"/>
          </a:bodyPr>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marL="0" marR="0" lvl="0" indent="0" algn="ctr"/>
            <a:r>
              <a:rPr lang="en-US" altLang="zh-CN" sz="3600" spc="300">
                <a:solidFill>
                  <a:schemeClr val="bg1"/>
                </a:solidFill>
              </a:rPr>
              <a:t>20</a:t>
            </a:r>
            <a:r>
              <a:rPr lang="zh-CN" altLang="en-US" sz="3600" spc="300">
                <a:solidFill>
                  <a:schemeClr val="bg1"/>
                </a:solidFill>
                <a:ea typeface="汉仪乐喵体W" panose="00020600040101010101" charset="-122"/>
              </a:rPr>
              <a:t>问</a:t>
            </a:r>
            <a:endParaRPr lang="zh-CN" altLang="en-US" sz="3200">
              <a:solidFill>
                <a:schemeClr val="bg1"/>
              </a:solidFill>
              <a:ea typeface="汉仪乐喵体W" panose="00020600040101010101" charset="-122"/>
            </a:endParaRPr>
          </a:p>
        </p:txBody>
      </p:sp>
      <p:sp>
        <p:nvSpPr>
          <p:cNvPr id="50178" name="矩形 4"/>
          <p:cNvSpPr/>
          <p:nvPr>
            <p:custDataLst>
              <p:tags r:id="rId4"/>
            </p:custDataLst>
          </p:nvPr>
        </p:nvSpPr>
        <p:spPr>
          <a:xfrm>
            <a:off x="4193620" y="2399449"/>
            <a:ext cx="756000" cy="756000"/>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tIns="108000" rtlCol="0" anchor="ctr" anchorCtr="1">
            <a:normAutofit/>
          </a:bodyPr>
          <a:lstStyle>
            <a:defPPr>
              <a:defRPr lang="zh-CN"/>
            </a:defPPr>
            <a:lvl1pPr marL="0" indent="0" algn="l" defTabSz="914400" rtl="0" eaLnBrk="1" fontAlgn="base" hangingPunct="1">
              <a:lnSpc>
                <a:spcPct val="100000"/>
              </a:lnSpc>
              <a:spcBef>
                <a:spcPct val="0"/>
              </a:spcBef>
              <a:spcAft>
                <a:spcPct val="0"/>
              </a:spcAft>
              <a:buClrTx/>
              <a:buSzTx/>
              <a:buFontTx/>
              <a:buNone/>
              <a:defRPr sz="1800" b="0" i="0" u="none" baseline="0">
                <a:solidFill>
                  <a:srgbClr val="FFFFFF"/>
                </a:solidFill>
                <a:latin typeface="Century Gothic"/>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sz="1800" b="0" i="0" u="none" baseline="0">
                <a:solidFill>
                  <a:srgbClr val="FFFFFF"/>
                </a:solidFill>
                <a:latin typeface="Century Gothic"/>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sz="1800" b="0" i="0" u="none" baseline="0">
                <a:solidFill>
                  <a:srgbClr val="FFFFFF"/>
                </a:solidFill>
                <a:latin typeface="Century Gothic"/>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sz="1800" b="0" i="0" u="none" baseline="0">
                <a:solidFill>
                  <a:srgbClr val="FFFFFF"/>
                </a:solidFill>
                <a:latin typeface="Century Gothic"/>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sz="1800" b="0" i="0" u="none" baseline="0">
                <a:solidFill>
                  <a:srgbClr val="FFFFFF"/>
                </a:solidFill>
                <a:latin typeface="Century Gothic"/>
                <a:ea typeface="宋体" panose="02010600030101010101" pitchFamily="2" charset="-122"/>
              </a:defRPr>
            </a:lvl5pPr>
            <a:lvl6pPr>
              <a:defRPr lang="zh-CN">
                <a:solidFill>
                  <a:srgbClr val="FFFFFF"/>
                </a:solidFill>
                <a:latin typeface="Century Gothic"/>
              </a:defRPr>
            </a:lvl6pPr>
            <a:lvl7pPr>
              <a:defRPr lang="zh-CN">
                <a:solidFill>
                  <a:srgbClr val="FFFFFF"/>
                </a:solidFill>
                <a:latin typeface="Century Gothic"/>
              </a:defRPr>
            </a:lvl7pPr>
            <a:lvl8pPr>
              <a:defRPr lang="zh-CN">
                <a:solidFill>
                  <a:srgbClr val="FFFFFF"/>
                </a:solidFill>
                <a:latin typeface="Century Gothic"/>
              </a:defRPr>
            </a:lvl8pPr>
            <a:lvl9pPr>
              <a:defRPr lang="zh-CN">
                <a:solidFill>
                  <a:srgbClr val="FFFFFF"/>
                </a:solidFill>
                <a:latin typeface="Century Gothic"/>
              </a:defRPr>
            </a:lvl9pPr>
          </a:lstStyle>
          <a:p>
            <a:pPr algn="ctr" fontAlgn="base"/>
            <a:r>
              <a:rPr lang="en-US" altLang="zh-CN" sz="3300" b="1" strike="noStrike" noProof="1">
                <a:solidFill>
                  <a:schemeClr val="bg1"/>
                </a:solidFill>
                <a:latin typeface="Arial" pitchFamily="34" charset="0"/>
                <a:ea typeface="幼圆" charset="-122"/>
              </a:rPr>
              <a:t>02</a:t>
            </a:r>
            <a:endParaRPr lang="en-US" altLang="zh-CN" sz="3300" b="1" strike="noStrike" noProof="1">
              <a:solidFill>
                <a:schemeClr val="bg1"/>
              </a:solidFill>
              <a:latin typeface="Arial" pitchFamily="34" charset="0"/>
              <a:ea typeface="幼圆" charset="-122"/>
            </a:endParaRPr>
          </a:p>
        </p:txBody>
      </p:sp>
    </p:spTree>
    <p:custDataLst>
      <p:tags r:id="rId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225" name="标题 2"/>
          <p:cNvSpPr>
            <a:spLocks noGrp="1"/>
          </p:cNvSpPr>
          <p:nvPr>
            <p:ph type="title"/>
            <p:custDataLst>
              <p:tags r:id="rId3"/>
            </p:custDataLst>
          </p:nvPr>
        </p:nvSpPr>
        <p:spPr>
          <a:xfrm>
            <a:off x="694690" y="1268730"/>
            <a:ext cx="7774305" cy="542925"/>
          </a:xfrm>
          <a:prstGeom prst="rect">
            <a:avLst/>
          </a:prstGeom>
        </p:spPr>
        <p:txBody>
          <a:bodyPr lIns="101600" tIns="38100" rIns="76200" bIns="38100" anchor="ctr" anchorCtr="0">
            <a:normAutofit fontScale="90000"/>
          </a:bodyPr>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marL="0" marR="0" lvl="0" indent="0"/>
            <a:r>
              <a:rPr lang="zh-CN" altLang="en-US" sz="3200" spc="200"/>
              <a:t>1.寒假放假在家,近视发生的风险会减少吗？</a:t>
            </a:r>
            <a:endParaRPr lang="zh-CN" altLang="en-US" sz="2900"/>
          </a:p>
        </p:txBody>
      </p:sp>
      <p:sp>
        <p:nvSpPr>
          <p:cNvPr id="52226" name="内容占位符 3"/>
          <p:cNvSpPr>
            <a:spLocks noGrp="1"/>
          </p:cNvSpPr>
          <p:nvPr>
            <p:ph sz="quarter" idx="13"/>
            <p:custDataLst>
              <p:tags r:id="rId4"/>
            </p:custDataLst>
          </p:nvPr>
        </p:nvSpPr>
        <p:spPr>
          <a:xfrm>
            <a:off x="1042988" y="2205038"/>
            <a:ext cx="7219950" cy="2584450"/>
          </a:xfrm>
          <a:prstGeom prst="rect">
            <a:avLst/>
          </a:prstGeom>
          <a:noFill/>
          <a:ln>
            <a:noFill/>
            <a:miter lim="800000"/>
          </a:ln>
        </p:spPr>
        <p:txBody>
          <a:bodyPr lIns="101600" tIns="0" rIns="82550" bIns="0" anchor="t" anchorCtr="0"/>
          <a:lstStyle>
            <a:lvl1pPr marL="228600" indent="-228600" algn="l" defTabSz="914400" rtl="0" eaLnBrk="1" fontAlgn="base" hangingPunct="1">
              <a:lnSpc>
                <a:spcPct val="130000"/>
              </a:lnSpc>
              <a:spcBef>
                <a:spcPct val="0"/>
              </a:spcBef>
              <a:spcAft>
                <a:spcPts val="1000"/>
              </a:spcAft>
              <a:buClrTx/>
              <a:buSzTx/>
              <a:buFont typeface="Arial" pitchFamily="34" charset="0"/>
              <a:buChar char="•"/>
              <a:defRPr lang="zh-CN" altLang="en-US" sz="2400" u="none" baseline="0">
                <a:solidFill>
                  <a:srgbClr val="262626"/>
                </a:solidFill>
                <a:latin typeface="Arial" pitchFamily="34" charset="0"/>
                <a:ea typeface="幼圆" charset="-122"/>
              </a:defRPr>
            </a:lvl1pPr>
            <a:lvl2pPr marL="685800" indent="-228600" algn="l" defTabSz="914400" rtl="0" eaLnBrk="1" fontAlgn="base" hangingPunct="1">
              <a:lnSpc>
                <a:spcPct val="130000"/>
              </a:lnSpc>
              <a:spcBef>
                <a:spcPct val="0"/>
              </a:spcBef>
              <a:spcAft>
                <a:spcPts val="1000"/>
              </a:spcAft>
              <a:buClrTx/>
              <a:buSzTx/>
              <a:buFont typeface="Arial" pitchFamily="34" charset="0"/>
              <a:buChar char="•"/>
              <a:tabLst>
                <a:tab pos="1609725"/>
              </a:tabLst>
              <a:defRPr lang="zh-CN" altLang="en-US" sz="2000" u="none" baseline="0">
                <a:solidFill>
                  <a:srgbClr val="262626"/>
                </a:solidFill>
                <a:latin typeface="Arial" pitchFamily="34" charset="0"/>
                <a:ea typeface="幼圆" charset="-122"/>
              </a:defRPr>
            </a:lvl2pPr>
            <a:lvl3pPr marL="1143000" indent="-228600" algn="l" defTabSz="914400" rtl="0" eaLnBrk="1" fontAlgn="base" hangingPunct="1">
              <a:lnSpc>
                <a:spcPct val="130000"/>
              </a:lnSpc>
              <a:spcBef>
                <a:spcPct val="0"/>
              </a:spcBef>
              <a:spcAft>
                <a:spcPts val="1000"/>
              </a:spcAft>
              <a:buClrTx/>
              <a:buSzTx/>
              <a:buFont typeface="Arial" pitchFamily="34" charset="0"/>
              <a:buChar char="•"/>
              <a:defRPr lang="zh-CN" altLang="en-US" sz="1800" u="none" baseline="0">
                <a:solidFill>
                  <a:srgbClr val="262626"/>
                </a:solidFill>
                <a:latin typeface="Arial" pitchFamily="34" charset="0"/>
                <a:ea typeface="幼圆" charset="-122"/>
              </a:defRPr>
            </a:lvl3pPr>
            <a:lvl4pPr marL="16002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4pPr>
            <a:lvl5pPr marL="20574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5pPr>
          </a:lstStyle>
          <a:p>
            <a:pPr marL="0" lvl="0" indent="0" algn="just">
              <a:lnSpc>
                <a:spcPct val="150000"/>
              </a:lnSpc>
              <a:buNone/>
            </a:pPr>
            <a:r>
              <a:rPr lang="zh-CN" altLang="en-US" sz="2300"/>
              <a:t>不会。</a:t>
            </a:r>
            <a:endParaRPr lang="zh-CN" altLang="en-US" sz="2300"/>
          </a:p>
          <a:p>
            <a:pPr marL="0" lvl="0" indent="0" algn="just">
              <a:lnSpc>
                <a:spcPct val="150000"/>
              </a:lnSpc>
              <a:buNone/>
            </a:pPr>
            <a:r>
              <a:rPr lang="zh-CN" altLang="en-US" sz="2300"/>
              <a:t>寒假时间如果家庭作业或看书等近距离用眼时间较多,观看电视、电脑、手机等视屏时间过长,没有足够的阳光下户外活动等,反而会增加近视发生的风险。</a:t>
            </a:r>
            <a:endParaRPr lang="zh-CN" altLang="en-US" sz="2300"/>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52225"/>
                                        </p:tgtEl>
                                        <p:attrNameLst>
                                          <p:attrName>style.visibility</p:attrName>
                                        </p:attrNameLst>
                                      </p:cBhvr>
                                      <p:to>
                                        <p:strVal val="visible"/>
                                      </p:to>
                                    </p:set>
                                    <p:animEffect transition="in" filter="diamond(in)">
                                      <p:cBhvr>
                                        <p:cTn id="7" dur="2000" fill="hold"/>
                                        <p:tgtEl>
                                          <p:spTgt spid="5222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52226">
                                            <p:txEl>
                                              <p:pRg st="0" end="0"/>
                                            </p:txEl>
                                          </p:spTgt>
                                        </p:tgtEl>
                                        <p:attrNameLst>
                                          <p:attrName>style.visibility</p:attrName>
                                        </p:attrNameLst>
                                      </p:cBhvr>
                                      <p:to>
                                        <p:strVal val="visible"/>
                                      </p:to>
                                    </p:set>
                                    <p:animEffect transition="in" filter="wheel(1)">
                                      <p:cBhvr>
                                        <p:cTn id="12" dur="2000" fill="hold"/>
                                        <p:tgtEl>
                                          <p:spTgt spid="52226">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1" presetClass="entr" presetSubtype="1" dur="2000" fill="hold" grpId="0" nodeType="clickEffect">
                                  <p:stCondLst>
                                    <p:cond delay="0"/>
                                  </p:stCondLst>
                                  <p:childTnLst>
                                    <p:set>
                                      <p:cBhvr>
                                        <p:cTn id="16" dur="1" fill="hold">
                                          <p:stCondLst>
                                            <p:cond delay="0"/>
                                          </p:stCondLst>
                                        </p:cTn>
                                        <p:tgtEl>
                                          <p:spTgt spid="52226">
                                            <p:txEl>
                                              <p:pRg st="1" end="1"/>
                                            </p:txEl>
                                          </p:spTgt>
                                        </p:tgtEl>
                                        <p:attrNameLst>
                                          <p:attrName>style.visibility</p:attrName>
                                        </p:attrNameLst>
                                      </p:cBhvr>
                                      <p:to>
                                        <p:strVal val="visible"/>
                                      </p:to>
                                    </p:set>
                                    <p:animEffect transition="in" filter="wheel(1)">
                                      <p:cBhvr>
                                        <p:cTn id="17" dur="2000" fill="hold"/>
                                        <p:tgtEl>
                                          <p:spTgt spid="5222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5" grpId="0"/>
      <p:bldP spid="52226" grpId="0" uiExpand="1"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273" name="标题 2"/>
          <p:cNvSpPr>
            <a:spLocks noGrp="1"/>
          </p:cNvSpPr>
          <p:nvPr>
            <p:ph type="title"/>
            <p:custDataLst>
              <p:tags r:id="rId3"/>
            </p:custDataLst>
          </p:nvPr>
        </p:nvSpPr>
        <p:spPr>
          <a:xfrm>
            <a:off x="694690" y="1268730"/>
            <a:ext cx="7774305" cy="936625"/>
          </a:xfrm>
          <a:prstGeom prst="rect">
            <a:avLst/>
          </a:prstGeom>
        </p:spPr>
        <p:txBody>
          <a:bodyPr lIns="101600" tIns="38100" rIns="76200" bIns="38100" anchor="ctr" anchorCtr="0">
            <a:normAutofit fontScale="90000"/>
          </a:bodyPr>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marL="0" marR="0" lvl="0" indent="0"/>
            <a:r>
              <a:rPr lang="zh-CN" altLang="en-US" sz="3200" spc="200"/>
              <a:t>2.寒假在家视屏时间增多,预防近视应注意什么呢？</a:t>
            </a:r>
            <a:endParaRPr lang="zh-CN" altLang="en-US" sz="2900"/>
          </a:p>
        </p:txBody>
      </p:sp>
      <p:sp>
        <p:nvSpPr>
          <p:cNvPr id="54274" name="内容占位符 3"/>
          <p:cNvSpPr>
            <a:spLocks noGrp="1"/>
          </p:cNvSpPr>
          <p:nvPr>
            <p:ph sz="quarter" idx="13"/>
            <p:custDataLst>
              <p:tags r:id="rId4"/>
            </p:custDataLst>
          </p:nvPr>
        </p:nvSpPr>
        <p:spPr>
          <a:xfrm>
            <a:off x="1042988" y="2205038"/>
            <a:ext cx="7219950" cy="2584450"/>
          </a:xfrm>
          <a:prstGeom prst="rect">
            <a:avLst/>
          </a:prstGeom>
          <a:noFill/>
          <a:ln>
            <a:noFill/>
            <a:miter lim="800000"/>
          </a:ln>
        </p:spPr>
        <p:txBody>
          <a:bodyPr lIns="101600" tIns="0" rIns="82550" bIns="0" anchor="t" anchorCtr="0"/>
          <a:lstStyle>
            <a:lvl1pPr marL="228600" indent="-228600" algn="l" defTabSz="914400" rtl="0" eaLnBrk="1" fontAlgn="base" hangingPunct="1">
              <a:lnSpc>
                <a:spcPct val="130000"/>
              </a:lnSpc>
              <a:spcBef>
                <a:spcPct val="0"/>
              </a:spcBef>
              <a:spcAft>
                <a:spcPts val="1000"/>
              </a:spcAft>
              <a:buClrTx/>
              <a:buSzTx/>
              <a:buFont typeface="Arial" pitchFamily="34" charset="0"/>
              <a:buChar char="•"/>
              <a:defRPr lang="zh-CN" altLang="en-US" sz="2400" u="none" baseline="0">
                <a:solidFill>
                  <a:srgbClr val="262626"/>
                </a:solidFill>
                <a:latin typeface="Arial" pitchFamily="34" charset="0"/>
                <a:ea typeface="幼圆" charset="-122"/>
              </a:defRPr>
            </a:lvl1pPr>
            <a:lvl2pPr marL="685800" indent="-228600" algn="l" defTabSz="914400" rtl="0" eaLnBrk="1" fontAlgn="base" hangingPunct="1">
              <a:lnSpc>
                <a:spcPct val="130000"/>
              </a:lnSpc>
              <a:spcBef>
                <a:spcPct val="0"/>
              </a:spcBef>
              <a:spcAft>
                <a:spcPts val="1000"/>
              </a:spcAft>
              <a:buClrTx/>
              <a:buSzTx/>
              <a:buFont typeface="Arial" pitchFamily="34" charset="0"/>
              <a:buChar char="•"/>
              <a:tabLst>
                <a:tab pos="1609725"/>
              </a:tabLst>
              <a:defRPr lang="zh-CN" altLang="en-US" sz="2000" u="none" baseline="0">
                <a:solidFill>
                  <a:srgbClr val="262626"/>
                </a:solidFill>
                <a:latin typeface="Arial" pitchFamily="34" charset="0"/>
                <a:ea typeface="幼圆" charset="-122"/>
              </a:defRPr>
            </a:lvl2pPr>
            <a:lvl3pPr marL="1143000" indent="-228600" algn="l" defTabSz="914400" rtl="0" eaLnBrk="1" fontAlgn="base" hangingPunct="1">
              <a:lnSpc>
                <a:spcPct val="130000"/>
              </a:lnSpc>
              <a:spcBef>
                <a:spcPct val="0"/>
              </a:spcBef>
              <a:spcAft>
                <a:spcPts val="1000"/>
              </a:spcAft>
              <a:buClrTx/>
              <a:buSzTx/>
              <a:buFont typeface="Arial" pitchFamily="34" charset="0"/>
              <a:buChar char="•"/>
              <a:defRPr lang="zh-CN" altLang="en-US" sz="1800" u="none" baseline="0">
                <a:solidFill>
                  <a:srgbClr val="262626"/>
                </a:solidFill>
                <a:latin typeface="Arial" pitchFamily="34" charset="0"/>
                <a:ea typeface="幼圆" charset="-122"/>
              </a:defRPr>
            </a:lvl3pPr>
            <a:lvl4pPr marL="16002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4pPr>
            <a:lvl5pPr marL="20574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5pPr>
          </a:lstStyle>
          <a:p>
            <a:pPr marL="0" lvl="0" indent="0" algn="just">
              <a:lnSpc>
                <a:spcPct val="150000"/>
              </a:lnSpc>
              <a:buNone/>
            </a:pPr>
            <a:r>
              <a:rPr lang="zh-CN" altLang="en-US" sz="2300"/>
              <a:t>控制视屏时间,选择较大屏幕电子产品。</a:t>
            </a:r>
            <a:endParaRPr lang="zh-CN" altLang="en-US" sz="2300"/>
          </a:p>
          <a:p>
            <a:pPr marL="0" lvl="0" indent="0" algn="just">
              <a:lnSpc>
                <a:spcPct val="150000"/>
              </a:lnSpc>
              <a:buNone/>
            </a:pPr>
            <a:r>
              <a:rPr lang="zh-CN" altLang="en-US" sz="2300"/>
              <a:t>线上学习时间,小学生每天不超过2.5小时,每次不超过20分钟；</a:t>
            </a:r>
            <a:endParaRPr lang="zh-CN" altLang="en-US" sz="2300"/>
          </a:p>
          <a:p>
            <a:pPr marL="0" lvl="0" indent="0" algn="just">
              <a:lnSpc>
                <a:spcPct val="150000"/>
              </a:lnSpc>
              <a:buNone/>
            </a:pPr>
            <a:r>
              <a:rPr lang="zh-CN" altLang="en-US" sz="2300"/>
              <a:t>中学生每天不超过4小时,每次不超过30分钟。</a:t>
            </a:r>
            <a:endParaRPr lang="zh-CN" altLang="en-US" sz="2300"/>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54273"/>
                                        </p:tgtEl>
                                        <p:attrNameLst>
                                          <p:attrName>style.visibility</p:attrName>
                                        </p:attrNameLst>
                                      </p:cBhvr>
                                      <p:to>
                                        <p:strVal val="visible"/>
                                      </p:to>
                                    </p:set>
                                    <p:animEffect transition="in" filter="diamond(in)">
                                      <p:cBhvr>
                                        <p:cTn id="7" dur="2000" fill="hold"/>
                                        <p:tgtEl>
                                          <p:spTgt spid="5427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54274">
                                            <p:txEl>
                                              <p:pRg st="0" end="0"/>
                                            </p:txEl>
                                          </p:spTgt>
                                        </p:tgtEl>
                                        <p:attrNameLst>
                                          <p:attrName>style.visibility</p:attrName>
                                        </p:attrNameLst>
                                      </p:cBhvr>
                                      <p:to>
                                        <p:strVal val="visible"/>
                                      </p:to>
                                    </p:set>
                                    <p:animEffect transition="in" filter="wheel(1)">
                                      <p:cBhvr>
                                        <p:cTn id="12" dur="2000" fill="hold"/>
                                        <p:tgtEl>
                                          <p:spTgt spid="54274">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1" presetClass="entr" presetSubtype="1" dur="2000" fill="hold" grpId="0" nodeType="clickEffect">
                                  <p:stCondLst>
                                    <p:cond delay="0"/>
                                  </p:stCondLst>
                                  <p:childTnLst>
                                    <p:set>
                                      <p:cBhvr>
                                        <p:cTn id="16" dur="1" fill="hold">
                                          <p:stCondLst>
                                            <p:cond delay="0"/>
                                          </p:stCondLst>
                                        </p:cTn>
                                        <p:tgtEl>
                                          <p:spTgt spid="54274">
                                            <p:txEl>
                                              <p:pRg st="1" end="1"/>
                                            </p:txEl>
                                          </p:spTgt>
                                        </p:tgtEl>
                                        <p:attrNameLst>
                                          <p:attrName>style.visibility</p:attrName>
                                        </p:attrNameLst>
                                      </p:cBhvr>
                                      <p:to>
                                        <p:strVal val="visible"/>
                                      </p:to>
                                    </p:set>
                                    <p:animEffect transition="in" filter="wheel(1)">
                                      <p:cBhvr>
                                        <p:cTn id="17" dur="2000" fill="hold"/>
                                        <p:tgtEl>
                                          <p:spTgt spid="54274">
                                            <p:txEl>
                                              <p:pRg st="1" end="1"/>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1" presetClass="entr" presetSubtype="1" dur="2000" fill="hold" grpId="0" nodeType="clickEffect">
                                  <p:stCondLst>
                                    <p:cond delay="0"/>
                                  </p:stCondLst>
                                  <p:childTnLst>
                                    <p:set>
                                      <p:cBhvr>
                                        <p:cTn id="21" dur="1" fill="hold">
                                          <p:stCondLst>
                                            <p:cond delay="0"/>
                                          </p:stCondLst>
                                        </p:cTn>
                                        <p:tgtEl>
                                          <p:spTgt spid="54274">
                                            <p:txEl>
                                              <p:pRg st="2" end="2"/>
                                            </p:txEl>
                                          </p:spTgt>
                                        </p:tgtEl>
                                        <p:attrNameLst>
                                          <p:attrName>style.visibility</p:attrName>
                                        </p:attrNameLst>
                                      </p:cBhvr>
                                      <p:to>
                                        <p:strVal val="visible"/>
                                      </p:to>
                                    </p:set>
                                    <p:animEffect transition="in" filter="wheel(1)">
                                      <p:cBhvr>
                                        <p:cTn id="22" dur="2000" fill="hold"/>
                                        <p:tgtEl>
                                          <p:spTgt spid="5427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3" grpId="0"/>
      <p:bldP spid="54274" grpId="0" uiExpand="1"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321" name="标题 2"/>
          <p:cNvSpPr>
            <a:spLocks noGrp="1"/>
          </p:cNvSpPr>
          <p:nvPr>
            <p:ph type="title"/>
            <p:custDataLst>
              <p:tags r:id="rId3"/>
            </p:custDataLst>
          </p:nvPr>
        </p:nvSpPr>
        <p:spPr>
          <a:xfrm>
            <a:off x="694690" y="1268730"/>
            <a:ext cx="7774305" cy="936625"/>
          </a:xfrm>
          <a:prstGeom prst="rect">
            <a:avLst/>
          </a:prstGeom>
        </p:spPr>
        <p:txBody>
          <a:bodyPr lIns="101600" tIns="38100" rIns="76200" bIns="38100" anchor="ctr" anchorCtr="0">
            <a:normAutofit fontScale="90000"/>
          </a:bodyPr>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marL="0" marR="0" lvl="0" indent="0"/>
            <a:r>
              <a:rPr lang="zh-CN" altLang="en-US" sz="3200" spc="200">
                <a:sym typeface="幼圆" charset="-122"/>
              </a:rPr>
              <a:t>2.寒假在家视屏时间增多,预防近视应注意什么呢？</a:t>
            </a:r>
            <a:endParaRPr lang="zh-CN" altLang="en-US" sz="2900"/>
          </a:p>
        </p:txBody>
      </p:sp>
      <p:sp>
        <p:nvSpPr>
          <p:cNvPr id="56322" name="内容占位符 3"/>
          <p:cNvSpPr>
            <a:spLocks noGrp="1"/>
          </p:cNvSpPr>
          <p:nvPr>
            <p:ph sz="quarter" idx="13"/>
            <p:custDataLst>
              <p:tags r:id="rId4"/>
            </p:custDataLst>
          </p:nvPr>
        </p:nvSpPr>
        <p:spPr>
          <a:xfrm>
            <a:off x="1042988" y="2205038"/>
            <a:ext cx="7219950" cy="2584450"/>
          </a:xfrm>
          <a:prstGeom prst="rect">
            <a:avLst/>
          </a:prstGeom>
          <a:noFill/>
          <a:ln>
            <a:noFill/>
            <a:miter lim="800000"/>
          </a:ln>
        </p:spPr>
        <p:txBody>
          <a:bodyPr lIns="101600" tIns="0" rIns="82550" bIns="0" anchor="t" anchorCtr="0"/>
          <a:lstStyle>
            <a:lvl1pPr marL="228600" indent="-228600" algn="l" defTabSz="914400" rtl="0" eaLnBrk="1" fontAlgn="base" hangingPunct="1">
              <a:lnSpc>
                <a:spcPct val="130000"/>
              </a:lnSpc>
              <a:spcBef>
                <a:spcPct val="0"/>
              </a:spcBef>
              <a:spcAft>
                <a:spcPts val="1000"/>
              </a:spcAft>
              <a:buClrTx/>
              <a:buSzTx/>
              <a:buFont typeface="Arial" pitchFamily="34" charset="0"/>
              <a:buChar char="•"/>
              <a:defRPr lang="zh-CN" altLang="en-US" sz="2400" u="none" baseline="0">
                <a:solidFill>
                  <a:srgbClr val="262626"/>
                </a:solidFill>
                <a:latin typeface="Arial" pitchFamily="34" charset="0"/>
                <a:ea typeface="幼圆" charset="-122"/>
              </a:defRPr>
            </a:lvl1pPr>
            <a:lvl2pPr marL="685800" indent="-228600" algn="l" defTabSz="914400" rtl="0" eaLnBrk="1" fontAlgn="base" hangingPunct="1">
              <a:lnSpc>
                <a:spcPct val="130000"/>
              </a:lnSpc>
              <a:spcBef>
                <a:spcPct val="0"/>
              </a:spcBef>
              <a:spcAft>
                <a:spcPts val="1000"/>
              </a:spcAft>
              <a:buClrTx/>
              <a:buSzTx/>
              <a:buFont typeface="Arial" pitchFamily="34" charset="0"/>
              <a:buChar char="•"/>
              <a:tabLst>
                <a:tab pos="1609725"/>
              </a:tabLst>
              <a:defRPr lang="zh-CN" altLang="en-US" sz="2000" u="none" baseline="0">
                <a:solidFill>
                  <a:srgbClr val="262626"/>
                </a:solidFill>
                <a:latin typeface="Arial" pitchFamily="34" charset="0"/>
                <a:ea typeface="幼圆" charset="-122"/>
              </a:defRPr>
            </a:lvl2pPr>
            <a:lvl3pPr marL="1143000" indent="-228600" algn="l" defTabSz="914400" rtl="0" eaLnBrk="1" fontAlgn="base" hangingPunct="1">
              <a:lnSpc>
                <a:spcPct val="130000"/>
              </a:lnSpc>
              <a:spcBef>
                <a:spcPct val="0"/>
              </a:spcBef>
              <a:spcAft>
                <a:spcPts val="1000"/>
              </a:spcAft>
              <a:buClrTx/>
              <a:buSzTx/>
              <a:buFont typeface="Arial" pitchFamily="34" charset="0"/>
              <a:buChar char="•"/>
              <a:defRPr lang="zh-CN" altLang="en-US" sz="1800" u="none" baseline="0">
                <a:solidFill>
                  <a:srgbClr val="262626"/>
                </a:solidFill>
                <a:latin typeface="Arial" pitchFamily="34" charset="0"/>
                <a:ea typeface="幼圆" charset="-122"/>
              </a:defRPr>
            </a:lvl3pPr>
            <a:lvl4pPr marL="16002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4pPr>
            <a:lvl5pPr marL="20574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5pPr>
          </a:lstStyle>
          <a:p>
            <a:pPr marL="0" lvl="0" indent="0" algn="just">
              <a:lnSpc>
                <a:spcPct val="150000"/>
              </a:lnSpc>
              <a:buNone/>
            </a:pPr>
            <a:r>
              <a:rPr lang="zh-CN" altLang="en-US" sz="2300"/>
              <a:t>另外选择电子产品时屏幕的大小很重要,有条件的情况下尽量选择屏幕较大的电子产品,并尽量远距离观看。</a:t>
            </a:r>
            <a:endParaRPr lang="zh-CN" altLang="en-US" sz="2300"/>
          </a:p>
          <a:p>
            <a:pPr marL="0" lvl="0" indent="0" algn="just">
              <a:lnSpc>
                <a:spcPct val="150000"/>
              </a:lnSpc>
              <a:buNone/>
            </a:pPr>
            <a:endParaRPr lang="zh-CN" altLang="en-US" sz="2300"/>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56321"/>
                                        </p:tgtEl>
                                        <p:attrNameLst>
                                          <p:attrName>style.visibility</p:attrName>
                                        </p:attrNameLst>
                                      </p:cBhvr>
                                      <p:to>
                                        <p:strVal val="visible"/>
                                      </p:to>
                                    </p:set>
                                    <p:animEffect transition="in" filter="diamond(in)">
                                      <p:cBhvr>
                                        <p:cTn id="7" dur="2000" fill="hold"/>
                                        <p:tgtEl>
                                          <p:spTgt spid="5632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56322">
                                            <p:txEl>
                                              <p:pRg st="0" end="0"/>
                                            </p:txEl>
                                          </p:spTgt>
                                        </p:tgtEl>
                                        <p:attrNameLst>
                                          <p:attrName>style.visibility</p:attrName>
                                        </p:attrNameLst>
                                      </p:cBhvr>
                                      <p:to>
                                        <p:strVal val="visible"/>
                                      </p:to>
                                    </p:set>
                                    <p:animEffect transition="in" filter="wheel(1)">
                                      <p:cBhvr>
                                        <p:cTn id="12" dur="2000" fill="hold"/>
                                        <p:tgtEl>
                                          <p:spTgt spid="5632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1" grpId="0"/>
      <p:bldP spid="56322" grpId="0"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369" name="标题 2"/>
          <p:cNvSpPr>
            <a:spLocks noGrp="1"/>
          </p:cNvSpPr>
          <p:nvPr>
            <p:ph type="title"/>
            <p:custDataLst>
              <p:tags r:id="rId3"/>
            </p:custDataLst>
          </p:nvPr>
        </p:nvSpPr>
        <p:spPr>
          <a:xfrm>
            <a:off x="694690" y="1268730"/>
            <a:ext cx="7774305" cy="936625"/>
          </a:xfrm>
          <a:prstGeom prst="rect">
            <a:avLst/>
          </a:prstGeom>
        </p:spPr>
        <p:txBody>
          <a:bodyPr lIns="101600" tIns="38100" rIns="76200" bIns="38100" anchor="ctr" anchorCtr="0">
            <a:normAutofit fontScale="90000"/>
          </a:bodyPr>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marL="0" marR="0" lvl="0" indent="0"/>
            <a:r>
              <a:rPr lang="zh-CN" altLang="en-US" sz="3200" spc="200">
                <a:sym typeface="幼圆" charset="-122"/>
              </a:rPr>
              <a:t>2.寒假在家视屏时间增多,预防近视应注意什么呢？</a:t>
            </a:r>
            <a:endParaRPr lang="zh-CN" altLang="en-US" sz="2900"/>
          </a:p>
        </p:txBody>
      </p:sp>
      <p:sp>
        <p:nvSpPr>
          <p:cNvPr id="58370" name="内容占位符 3"/>
          <p:cNvSpPr>
            <a:spLocks noGrp="1"/>
          </p:cNvSpPr>
          <p:nvPr>
            <p:ph sz="quarter" idx="13"/>
            <p:custDataLst>
              <p:tags r:id="rId4"/>
            </p:custDataLst>
          </p:nvPr>
        </p:nvSpPr>
        <p:spPr>
          <a:xfrm>
            <a:off x="1042988" y="2205038"/>
            <a:ext cx="7219950" cy="2584450"/>
          </a:xfrm>
          <a:prstGeom prst="rect">
            <a:avLst/>
          </a:prstGeom>
          <a:noFill/>
          <a:ln>
            <a:noFill/>
            <a:miter lim="800000"/>
          </a:ln>
        </p:spPr>
        <p:txBody>
          <a:bodyPr lIns="101600" tIns="0" rIns="82550" bIns="0" anchor="t" anchorCtr="0"/>
          <a:lstStyle>
            <a:lvl1pPr marL="228600" indent="-228600" algn="l" defTabSz="914400" rtl="0" eaLnBrk="1" fontAlgn="base" hangingPunct="1">
              <a:lnSpc>
                <a:spcPct val="130000"/>
              </a:lnSpc>
              <a:spcBef>
                <a:spcPct val="0"/>
              </a:spcBef>
              <a:spcAft>
                <a:spcPts val="1000"/>
              </a:spcAft>
              <a:buClrTx/>
              <a:buSzTx/>
              <a:buFont typeface="Arial" pitchFamily="34" charset="0"/>
              <a:buChar char="•"/>
              <a:defRPr lang="zh-CN" altLang="en-US" sz="2400" u="none" baseline="0">
                <a:solidFill>
                  <a:srgbClr val="262626"/>
                </a:solidFill>
                <a:latin typeface="Arial" pitchFamily="34" charset="0"/>
                <a:ea typeface="幼圆" charset="-122"/>
              </a:defRPr>
            </a:lvl1pPr>
            <a:lvl2pPr marL="685800" indent="-228600" algn="l" defTabSz="914400" rtl="0" eaLnBrk="1" fontAlgn="base" hangingPunct="1">
              <a:lnSpc>
                <a:spcPct val="130000"/>
              </a:lnSpc>
              <a:spcBef>
                <a:spcPct val="0"/>
              </a:spcBef>
              <a:spcAft>
                <a:spcPts val="1000"/>
              </a:spcAft>
              <a:buClrTx/>
              <a:buSzTx/>
              <a:buFont typeface="Arial" pitchFamily="34" charset="0"/>
              <a:buChar char="•"/>
              <a:tabLst>
                <a:tab pos="1609725"/>
              </a:tabLst>
              <a:defRPr lang="zh-CN" altLang="en-US" sz="2000" u="none" baseline="0">
                <a:solidFill>
                  <a:srgbClr val="262626"/>
                </a:solidFill>
                <a:latin typeface="Arial" pitchFamily="34" charset="0"/>
                <a:ea typeface="幼圆" charset="-122"/>
              </a:defRPr>
            </a:lvl2pPr>
            <a:lvl3pPr marL="1143000" indent="-228600" algn="l" defTabSz="914400" rtl="0" eaLnBrk="1" fontAlgn="base" hangingPunct="1">
              <a:lnSpc>
                <a:spcPct val="130000"/>
              </a:lnSpc>
              <a:spcBef>
                <a:spcPct val="0"/>
              </a:spcBef>
              <a:spcAft>
                <a:spcPts val="1000"/>
              </a:spcAft>
              <a:buClrTx/>
              <a:buSzTx/>
              <a:buFont typeface="Arial" pitchFamily="34" charset="0"/>
              <a:buChar char="•"/>
              <a:defRPr lang="zh-CN" altLang="en-US" sz="1800" u="none" baseline="0">
                <a:solidFill>
                  <a:srgbClr val="262626"/>
                </a:solidFill>
                <a:latin typeface="Arial" pitchFamily="34" charset="0"/>
                <a:ea typeface="幼圆" charset="-122"/>
              </a:defRPr>
            </a:lvl3pPr>
            <a:lvl4pPr marL="16002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4pPr>
            <a:lvl5pPr marL="20574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5pPr>
          </a:lstStyle>
          <a:p>
            <a:pPr marL="0" lvl="0" indent="0" algn="just">
              <a:lnSpc>
                <a:spcPct val="150000"/>
              </a:lnSpc>
              <a:buNone/>
            </a:pPr>
            <a:r>
              <a:rPr lang="zh-CN" altLang="en-US" sz="2300"/>
              <a:t>建议的优先顺序为投影仪、电视、电脑、平板电脑,最后为手机,最好选择将视频投影到大屏幕或链接到较大屏幕的电视上,增加观看距离,尽量选择屏幕分辨率较高的电子产品,以减少用眼不适和疲劳。</a:t>
            </a:r>
            <a:endParaRPr lang="zh-CN" altLang="en-US" sz="2300"/>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58369"/>
                                        </p:tgtEl>
                                        <p:attrNameLst>
                                          <p:attrName>style.visibility</p:attrName>
                                        </p:attrNameLst>
                                      </p:cBhvr>
                                      <p:to>
                                        <p:strVal val="visible"/>
                                      </p:to>
                                    </p:set>
                                    <p:animEffect transition="in" filter="diamond(in)">
                                      <p:cBhvr>
                                        <p:cTn id="7" dur="2000" fill="hold"/>
                                        <p:tgtEl>
                                          <p:spTgt spid="5836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58370">
                                            <p:txEl>
                                              <p:pRg st="0" end="0"/>
                                            </p:txEl>
                                          </p:spTgt>
                                        </p:tgtEl>
                                        <p:attrNameLst>
                                          <p:attrName>style.visibility</p:attrName>
                                        </p:attrNameLst>
                                      </p:cBhvr>
                                      <p:to>
                                        <p:strVal val="visible"/>
                                      </p:to>
                                    </p:set>
                                    <p:animEffect transition="in" filter="wheel(1)">
                                      <p:cBhvr>
                                        <p:cTn id="12" dur="2000" fill="hold"/>
                                        <p:tgtEl>
                                          <p:spTgt spid="5837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69" grpId="0"/>
      <p:bldP spid="58370" grpId="0"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0417" name="标题 2"/>
          <p:cNvSpPr>
            <a:spLocks noGrp="1"/>
          </p:cNvSpPr>
          <p:nvPr>
            <p:ph type="title"/>
            <p:custDataLst>
              <p:tags r:id="rId3"/>
            </p:custDataLst>
          </p:nvPr>
        </p:nvSpPr>
        <p:spPr>
          <a:xfrm>
            <a:off x="694690" y="1268730"/>
            <a:ext cx="7774305" cy="936625"/>
          </a:xfrm>
          <a:prstGeom prst="rect">
            <a:avLst/>
          </a:prstGeom>
        </p:spPr>
        <p:txBody>
          <a:bodyPr lIns="101600" tIns="38100" rIns="76200" bIns="38100" anchor="ctr" anchorCtr="0">
            <a:normAutofit fontScale="90000"/>
          </a:bodyPr>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marL="0" marR="0" lvl="0" indent="0"/>
            <a:r>
              <a:rPr lang="zh-CN" altLang="en-US" sz="3200" spc="200"/>
              <a:t>3.看电视、电脑和手机有适宜的推荐距离吗？</a:t>
            </a:r>
            <a:endParaRPr lang="zh-CN" altLang="en-US" sz="2900"/>
          </a:p>
        </p:txBody>
      </p:sp>
      <p:sp>
        <p:nvSpPr>
          <p:cNvPr id="60418" name="内容占位符 3"/>
          <p:cNvSpPr>
            <a:spLocks noGrp="1"/>
          </p:cNvSpPr>
          <p:nvPr>
            <p:ph sz="quarter" idx="13"/>
            <p:custDataLst>
              <p:tags r:id="rId4"/>
            </p:custDataLst>
          </p:nvPr>
        </p:nvSpPr>
        <p:spPr>
          <a:xfrm>
            <a:off x="1042988" y="2205038"/>
            <a:ext cx="7219950" cy="2584450"/>
          </a:xfrm>
          <a:prstGeom prst="rect">
            <a:avLst/>
          </a:prstGeom>
          <a:noFill/>
          <a:ln>
            <a:noFill/>
            <a:miter lim="800000"/>
          </a:ln>
        </p:spPr>
        <p:txBody>
          <a:bodyPr lIns="101600" tIns="0" rIns="82550" bIns="0" anchor="t" anchorCtr="0"/>
          <a:lstStyle>
            <a:lvl1pPr marL="228600" indent="-228600" algn="l" defTabSz="914400" rtl="0" eaLnBrk="1" fontAlgn="base" hangingPunct="1">
              <a:lnSpc>
                <a:spcPct val="130000"/>
              </a:lnSpc>
              <a:spcBef>
                <a:spcPct val="0"/>
              </a:spcBef>
              <a:spcAft>
                <a:spcPts val="1000"/>
              </a:spcAft>
              <a:buClrTx/>
              <a:buSzTx/>
              <a:buFont typeface="Arial" pitchFamily="34" charset="0"/>
              <a:buChar char="•"/>
              <a:defRPr lang="zh-CN" altLang="en-US" sz="2400" u="none" baseline="0">
                <a:solidFill>
                  <a:srgbClr val="262626"/>
                </a:solidFill>
                <a:latin typeface="Arial" pitchFamily="34" charset="0"/>
                <a:ea typeface="幼圆" charset="-122"/>
              </a:defRPr>
            </a:lvl1pPr>
            <a:lvl2pPr marL="685800" indent="-228600" algn="l" defTabSz="914400" rtl="0" eaLnBrk="1" fontAlgn="base" hangingPunct="1">
              <a:lnSpc>
                <a:spcPct val="130000"/>
              </a:lnSpc>
              <a:spcBef>
                <a:spcPct val="0"/>
              </a:spcBef>
              <a:spcAft>
                <a:spcPts val="1000"/>
              </a:spcAft>
              <a:buClrTx/>
              <a:buSzTx/>
              <a:buFont typeface="Arial" pitchFamily="34" charset="0"/>
              <a:buChar char="•"/>
              <a:tabLst>
                <a:tab pos="1609725"/>
              </a:tabLst>
              <a:defRPr lang="zh-CN" altLang="en-US" sz="2000" u="none" baseline="0">
                <a:solidFill>
                  <a:srgbClr val="262626"/>
                </a:solidFill>
                <a:latin typeface="Arial" pitchFamily="34" charset="0"/>
                <a:ea typeface="幼圆" charset="-122"/>
              </a:defRPr>
            </a:lvl2pPr>
            <a:lvl3pPr marL="1143000" indent="-228600" algn="l" defTabSz="914400" rtl="0" eaLnBrk="1" fontAlgn="base" hangingPunct="1">
              <a:lnSpc>
                <a:spcPct val="130000"/>
              </a:lnSpc>
              <a:spcBef>
                <a:spcPct val="0"/>
              </a:spcBef>
              <a:spcAft>
                <a:spcPts val="1000"/>
              </a:spcAft>
              <a:buClrTx/>
              <a:buSzTx/>
              <a:buFont typeface="Arial" pitchFamily="34" charset="0"/>
              <a:buChar char="•"/>
              <a:defRPr lang="zh-CN" altLang="en-US" sz="1800" u="none" baseline="0">
                <a:solidFill>
                  <a:srgbClr val="262626"/>
                </a:solidFill>
                <a:latin typeface="Arial" pitchFamily="34" charset="0"/>
                <a:ea typeface="幼圆" charset="-122"/>
              </a:defRPr>
            </a:lvl3pPr>
            <a:lvl4pPr marL="16002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4pPr>
            <a:lvl5pPr marL="20574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5pPr>
          </a:lstStyle>
          <a:p>
            <a:pPr marL="0" lvl="0" indent="0" algn="just">
              <a:lnSpc>
                <a:spcPct val="150000"/>
              </a:lnSpc>
              <a:buNone/>
            </a:pPr>
            <a:r>
              <a:rPr lang="zh-CN" altLang="en-US" sz="2300"/>
              <a:t>有。</a:t>
            </a:r>
            <a:endParaRPr lang="zh-CN" altLang="en-US" sz="2300"/>
          </a:p>
          <a:p>
            <a:pPr marL="0" lvl="0" indent="0" algn="just">
              <a:lnSpc>
                <a:spcPct val="150000"/>
              </a:lnSpc>
              <a:buNone/>
            </a:pPr>
            <a:r>
              <a:rPr lang="zh-CN" altLang="en-US" sz="2300"/>
              <a:t>儿童青少年观看电视距离不小于屏幕对角线距离的4倍,电脑的水平观看距离不小于50厘米,手机的观看距离不小于40厘米。</a:t>
            </a:r>
            <a:endParaRPr lang="zh-CN" altLang="en-US" sz="2300"/>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60417"/>
                                        </p:tgtEl>
                                        <p:attrNameLst>
                                          <p:attrName>style.visibility</p:attrName>
                                        </p:attrNameLst>
                                      </p:cBhvr>
                                      <p:to>
                                        <p:strVal val="visible"/>
                                      </p:to>
                                    </p:set>
                                    <p:animEffect transition="in" filter="diamond(in)">
                                      <p:cBhvr>
                                        <p:cTn id="7" dur="2000" fill="hold"/>
                                        <p:tgtEl>
                                          <p:spTgt spid="6041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60418">
                                            <p:txEl>
                                              <p:pRg st="0" end="0"/>
                                            </p:txEl>
                                          </p:spTgt>
                                        </p:tgtEl>
                                        <p:attrNameLst>
                                          <p:attrName>style.visibility</p:attrName>
                                        </p:attrNameLst>
                                      </p:cBhvr>
                                      <p:to>
                                        <p:strVal val="visible"/>
                                      </p:to>
                                    </p:set>
                                    <p:animEffect transition="in" filter="wheel(1)">
                                      <p:cBhvr>
                                        <p:cTn id="12" dur="2000" fill="hold"/>
                                        <p:tgtEl>
                                          <p:spTgt spid="60418">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1" presetClass="entr" presetSubtype="1" dur="2000" fill="hold" grpId="0" nodeType="clickEffect">
                                  <p:stCondLst>
                                    <p:cond delay="0"/>
                                  </p:stCondLst>
                                  <p:childTnLst>
                                    <p:set>
                                      <p:cBhvr>
                                        <p:cTn id="16" dur="1" fill="hold">
                                          <p:stCondLst>
                                            <p:cond delay="0"/>
                                          </p:stCondLst>
                                        </p:cTn>
                                        <p:tgtEl>
                                          <p:spTgt spid="60418">
                                            <p:txEl>
                                              <p:pRg st="1" end="1"/>
                                            </p:txEl>
                                          </p:spTgt>
                                        </p:tgtEl>
                                        <p:attrNameLst>
                                          <p:attrName>style.visibility</p:attrName>
                                        </p:attrNameLst>
                                      </p:cBhvr>
                                      <p:to>
                                        <p:strVal val="visible"/>
                                      </p:to>
                                    </p:set>
                                    <p:animEffect transition="in" filter="wheel(1)">
                                      <p:cBhvr>
                                        <p:cTn id="17" dur="2000" fill="hold"/>
                                        <p:tgtEl>
                                          <p:spTgt spid="6041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7" grpId="0"/>
      <p:bldP spid="60418" grpId="0" uiExpand="1" build="p"/>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2465" name="标题 2"/>
          <p:cNvSpPr>
            <a:spLocks noGrp="1"/>
          </p:cNvSpPr>
          <p:nvPr>
            <p:ph type="title"/>
            <p:custDataLst>
              <p:tags r:id="rId3"/>
            </p:custDataLst>
          </p:nvPr>
        </p:nvSpPr>
        <p:spPr>
          <a:xfrm>
            <a:off x="695325" y="1268413"/>
            <a:ext cx="7773988" cy="936625"/>
          </a:xfrm>
          <a:prstGeom prst="rect">
            <a:avLst/>
          </a:prstGeom>
          <a:noFill/>
          <a:ln>
            <a:noFill/>
            <a:miter lim="800000"/>
          </a:ln>
        </p:spPr>
        <p:txBody>
          <a:bodyPr lIns="101600" tIns="38100" rIns="76200" bIns="38100" anchor="ctr" anchorCtr="0"/>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lvl="0"/>
            <a:r>
              <a:rPr lang="zh-CN" altLang="en-US" sz="3200"/>
              <a:t>4.线上学习后,眼睛放松有方法吗？</a:t>
            </a:r>
            <a:endParaRPr lang="zh-CN" altLang="en-US" sz="3200"/>
          </a:p>
        </p:txBody>
      </p:sp>
      <p:sp>
        <p:nvSpPr>
          <p:cNvPr id="62466" name="内容占位符 3"/>
          <p:cNvSpPr>
            <a:spLocks noGrp="1"/>
          </p:cNvSpPr>
          <p:nvPr>
            <p:ph sz="quarter" idx="13"/>
            <p:custDataLst>
              <p:tags r:id="rId4"/>
            </p:custDataLst>
          </p:nvPr>
        </p:nvSpPr>
        <p:spPr>
          <a:xfrm>
            <a:off x="1042988" y="2205038"/>
            <a:ext cx="7219950" cy="2584450"/>
          </a:xfrm>
          <a:prstGeom prst="rect">
            <a:avLst/>
          </a:prstGeom>
          <a:noFill/>
          <a:ln>
            <a:noFill/>
            <a:miter lim="800000"/>
          </a:ln>
        </p:spPr>
        <p:txBody>
          <a:bodyPr lIns="101600" tIns="0" rIns="82550" bIns="0" anchor="t" anchorCtr="0"/>
          <a:lstStyle>
            <a:lvl1pPr marL="228600" indent="-228600" algn="l" defTabSz="914400" rtl="0" eaLnBrk="1" fontAlgn="base" hangingPunct="1">
              <a:lnSpc>
                <a:spcPct val="130000"/>
              </a:lnSpc>
              <a:spcBef>
                <a:spcPct val="0"/>
              </a:spcBef>
              <a:spcAft>
                <a:spcPts val="1000"/>
              </a:spcAft>
              <a:buClrTx/>
              <a:buSzTx/>
              <a:buFont typeface="Arial" pitchFamily="34" charset="0"/>
              <a:buChar char="•"/>
              <a:defRPr lang="zh-CN" altLang="en-US" sz="2400" u="none" baseline="0">
                <a:solidFill>
                  <a:srgbClr val="262626"/>
                </a:solidFill>
                <a:latin typeface="Arial" pitchFamily="34" charset="0"/>
                <a:ea typeface="幼圆" charset="-122"/>
              </a:defRPr>
            </a:lvl1pPr>
            <a:lvl2pPr marL="685800" indent="-228600" algn="l" defTabSz="914400" rtl="0" eaLnBrk="1" fontAlgn="base" hangingPunct="1">
              <a:lnSpc>
                <a:spcPct val="130000"/>
              </a:lnSpc>
              <a:spcBef>
                <a:spcPct val="0"/>
              </a:spcBef>
              <a:spcAft>
                <a:spcPts val="1000"/>
              </a:spcAft>
              <a:buClrTx/>
              <a:buSzTx/>
              <a:buFont typeface="Arial" pitchFamily="34" charset="0"/>
              <a:buChar char="•"/>
              <a:tabLst>
                <a:tab pos="1609725"/>
              </a:tabLst>
              <a:defRPr lang="zh-CN" altLang="en-US" sz="2000" u="none" baseline="0">
                <a:solidFill>
                  <a:srgbClr val="262626"/>
                </a:solidFill>
                <a:latin typeface="Arial" pitchFamily="34" charset="0"/>
                <a:ea typeface="幼圆" charset="-122"/>
              </a:defRPr>
            </a:lvl2pPr>
            <a:lvl3pPr marL="1143000" indent="-228600" algn="l" defTabSz="914400" rtl="0" eaLnBrk="1" fontAlgn="base" hangingPunct="1">
              <a:lnSpc>
                <a:spcPct val="130000"/>
              </a:lnSpc>
              <a:spcBef>
                <a:spcPct val="0"/>
              </a:spcBef>
              <a:spcAft>
                <a:spcPts val="1000"/>
              </a:spcAft>
              <a:buClrTx/>
              <a:buSzTx/>
              <a:buFont typeface="Arial" pitchFamily="34" charset="0"/>
              <a:buChar char="•"/>
              <a:defRPr lang="zh-CN" altLang="en-US" sz="1800" u="none" baseline="0">
                <a:solidFill>
                  <a:srgbClr val="262626"/>
                </a:solidFill>
                <a:latin typeface="Arial" pitchFamily="34" charset="0"/>
                <a:ea typeface="幼圆" charset="-122"/>
              </a:defRPr>
            </a:lvl3pPr>
            <a:lvl4pPr marL="16002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4pPr>
            <a:lvl5pPr marL="20574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5pPr>
          </a:lstStyle>
          <a:p>
            <a:pPr marL="0" lvl="0" indent="0" algn="just">
              <a:lnSpc>
                <a:spcPct val="150000"/>
              </a:lnSpc>
              <a:buNone/>
            </a:pPr>
            <a:r>
              <a:rPr lang="zh-CN" altLang="en-US" sz="2300"/>
              <a:t>有。</a:t>
            </a:r>
            <a:endParaRPr lang="zh-CN" altLang="en-US" sz="2300"/>
          </a:p>
          <a:p>
            <a:pPr marL="0" lvl="0" indent="0" algn="just">
              <a:lnSpc>
                <a:spcPct val="150000"/>
              </a:lnSpc>
              <a:buNone/>
            </a:pPr>
            <a:r>
              <a:rPr lang="zh-CN" altLang="en-US" sz="2300"/>
              <a:t>线上学习期间,增加活动性休息时间不仅可以放松睫状肌、减缓眼疲劳,还可以减缓大脑的疲劳、提高学习效率、缓解紧张情绪。建议经常去阳台、窗户等有自然光的地方,尽量在光线充足时进行书写、阅读,中间休息时尽可能多眺望远方。</a:t>
            </a:r>
            <a:endParaRPr lang="zh-CN" altLang="en-US" sz="2300"/>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62465"/>
                                        </p:tgtEl>
                                        <p:attrNameLst>
                                          <p:attrName>style.visibility</p:attrName>
                                        </p:attrNameLst>
                                      </p:cBhvr>
                                      <p:to>
                                        <p:strVal val="visible"/>
                                      </p:to>
                                    </p:set>
                                    <p:animEffect transition="in" filter="diamond(in)">
                                      <p:cBhvr>
                                        <p:cTn id="7" dur="2000" fill="hold"/>
                                        <p:tgtEl>
                                          <p:spTgt spid="6246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62466">
                                            <p:txEl>
                                              <p:pRg st="0" end="0"/>
                                            </p:txEl>
                                          </p:spTgt>
                                        </p:tgtEl>
                                        <p:attrNameLst>
                                          <p:attrName>style.visibility</p:attrName>
                                        </p:attrNameLst>
                                      </p:cBhvr>
                                      <p:to>
                                        <p:strVal val="visible"/>
                                      </p:to>
                                    </p:set>
                                    <p:animEffect transition="in" filter="wheel(1)">
                                      <p:cBhvr>
                                        <p:cTn id="12" dur="2000" fill="hold"/>
                                        <p:tgtEl>
                                          <p:spTgt spid="62466">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1" presetClass="entr" presetSubtype="1" dur="2000" fill="hold" grpId="0" nodeType="clickEffect">
                                  <p:stCondLst>
                                    <p:cond delay="0"/>
                                  </p:stCondLst>
                                  <p:childTnLst>
                                    <p:set>
                                      <p:cBhvr>
                                        <p:cTn id="16" dur="1" fill="hold">
                                          <p:stCondLst>
                                            <p:cond delay="0"/>
                                          </p:stCondLst>
                                        </p:cTn>
                                        <p:tgtEl>
                                          <p:spTgt spid="62466">
                                            <p:txEl>
                                              <p:pRg st="1" end="1"/>
                                            </p:txEl>
                                          </p:spTgt>
                                        </p:tgtEl>
                                        <p:attrNameLst>
                                          <p:attrName>style.visibility</p:attrName>
                                        </p:attrNameLst>
                                      </p:cBhvr>
                                      <p:to>
                                        <p:strVal val="visible"/>
                                      </p:to>
                                    </p:set>
                                    <p:animEffect transition="in" filter="wheel(1)">
                                      <p:cBhvr>
                                        <p:cTn id="17" dur="2000" fill="hold"/>
                                        <p:tgtEl>
                                          <p:spTgt spid="6246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5" grpId="0"/>
      <p:bldP spid="62466" grpId="0" uiExpand="1"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513" name="标题 2"/>
          <p:cNvSpPr>
            <a:spLocks noGrp="1"/>
          </p:cNvSpPr>
          <p:nvPr>
            <p:ph type="title"/>
            <p:custDataLst>
              <p:tags r:id="rId3"/>
            </p:custDataLst>
          </p:nvPr>
        </p:nvSpPr>
        <p:spPr>
          <a:xfrm>
            <a:off x="695325" y="1268413"/>
            <a:ext cx="7773988" cy="936625"/>
          </a:xfrm>
          <a:prstGeom prst="rect">
            <a:avLst/>
          </a:prstGeom>
          <a:noFill/>
          <a:ln>
            <a:noFill/>
            <a:miter lim="800000"/>
          </a:ln>
        </p:spPr>
        <p:txBody>
          <a:bodyPr lIns="101600" tIns="38100" rIns="76200" bIns="38100" anchor="ctr" anchorCtr="0"/>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lvl="0"/>
            <a:r>
              <a:rPr lang="zh-CN" altLang="en-US" sz="3200">
                <a:sym typeface="幼圆" charset="-122"/>
              </a:rPr>
              <a:t>4.线上学习后,眼睛放松有方法吗？</a:t>
            </a:r>
            <a:endParaRPr lang="zh-CN" altLang="en-US" sz="3200"/>
          </a:p>
        </p:txBody>
      </p:sp>
      <p:sp>
        <p:nvSpPr>
          <p:cNvPr id="64514" name="内容占位符 3"/>
          <p:cNvSpPr>
            <a:spLocks noGrp="1"/>
          </p:cNvSpPr>
          <p:nvPr>
            <p:ph sz="quarter" idx="13"/>
            <p:custDataLst>
              <p:tags r:id="rId4"/>
            </p:custDataLst>
          </p:nvPr>
        </p:nvSpPr>
        <p:spPr>
          <a:xfrm>
            <a:off x="1042988" y="2205038"/>
            <a:ext cx="7219950" cy="2584450"/>
          </a:xfrm>
          <a:prstGeom prst="rect">
            <a:avLst/>
          </a:prstGeom>
          <a:noFill/>
          <a:ln>
            <a:noFill/>
            <a:miter lim="800000"/>
          </a:ln>
        </p:spPr>
        <p:txBody>
          <a:bodyPr lIns="101600" tIns="0" rIns="82550" bIns="0" anchor="t" anchorCtr="0"/>
          <a:lstStyle>
            <a:lvl1pPr marL="228600" indent="-228600" algn="l" defTabSz="914400" rtl="0" eaLnBrk="1" fontAlgn="base" hangingPunct="1">
              <a:lnSpc>
                <a:spcPct val="130000"/>
              </a:lnSpc>
              <a:spcBef>
                <a:spcPct val="0"/>
              </a:spcBef>
              <a:spcAft>
                <a:spcPts val="1000"/>
              </a:spcAft>
              <a:buClrTx/>
              <a:buSzTx/>
              <a:buFont typeface="Arial" pitchFamily="34" charset="0"/>
              <a:buChar char="•"/>
              <a:defRPr lang="zh-CN" altLang="en-US" sz="2400" u="none" baseline="0">
                <a:solidFill>
                  <a:srgbClr val="262626"/>
                </a:solidFill>
                <a:latin typeface="Arial" pitchFamily="34" charset="0"/>
                <a:ea typeface="幼圆" charset="-122"/>
              </a:defRPr>
            </a:lvl1pPr>
            <a:lvl2pPr marL="685800" indent="-228600" algn="l" defTabSz="914400" rtl="0" eaLnBrk="1" fontAlgn="base" hangingPunct="1">
              <a:lnSpc>
                <a:spcPct val="130000"/>
              </a:lnSpc>
              <a:spcBef>
                <a:spcPct val="0"/>
              </a:spcBef>
              <a:spcAft>
                <a:spcPts val="1000"/>
              </a:spcAft>
              <a:buClrTx/>
              <a:buSzTx/>
              <a:buFont typeface="Arial" pitchFamily="34" charset="0"/>
              <a:buChar char="•"/>
              <a:tabLst>
                <a:tab pos="1609725"/>
              </a:tabLst>
              <a:defRPr lang="zh-CN" altLang="en-US" sz="2000" u="none" baseline="0">
                <a:solidFill>
                  <a:srgbClr val="262626"/>
                </a:solidFill>
                <a:latin typeface="Arial" pitchFamily="34" charset="0"/>
                <a:ea typeface="幼圆" charset="-122"/>
              </a:defRPr>
            </a:lvl2pPr>
            <a:lvl3pPr marL="1143000" indent="-228600" algn="l" defTabSz="914400" rtl="0" eaLnBrk="1" fontAlgn="base" hangingPunct="1">
              <a:lnSpc>
                <a:spcPct val="130000"/>
              </a:lnSpc>
              <a:spcBef>
                <a:spcPct val="0"/>
              </a:spcBef>
              <a:spcAft>
                <a:spcPts val="1000"/>
              </a:spcAft>
              <a:buClrTx/>
              <a:buSzTx/>
              <a:buFont typeface="Arial" pitchFamily="34" charset="0"/>
              <a:buChar char="•"/>
              <a:defRPr lang="zh-CN" altLang="en-US" sz="1800" u="none" baseline="0">
                <a:solidFill>
                  <a:srgbClr val="262626"/>
                </a:solidFill>
                <a:latin typeface="Arial" pitchFamily="34" charset="0"/>
                <a:ea typeface="幼圆" charset="-122"/>
              </a:defRPr>
            </a:lvl3pPr>
            <a:lvl4pPr marL="16002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4pPr>
            <a:lvl5pPr marL="20574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5pPr>
          </a:lstStyle>
          <a:p>
            <a:pPr marL="0" lvl="0" indent="0" algn="just">
              <a:lnSpc>
                <a:spcPct val="150000"/>
              </a:lnSpc>
              <a:buNone/>
            </a:pPr>
            <a:r>
              <a:rPr lang="zh-CN" altLang="en-US" sz="2300"/>
              <a:t>做到：</a:t>
            </a:r>
            <a:endParaRPr lang="zh-CN" altLang="en-US" sz="2300"/>
          </a:p>
          <a:p>
            <a:pPr marL="0" lvl="0" indent="0" algn="just">
              <a:lnSpc>
                <a:spcPct val="150000"/>
              </a:lnSpc>
              <a:buNone/>
            </a:pPr>
            <a:r>
              <a:rPr lang="zh-CN" altLang="en-US" sz="2300"/>
              <a:t>①连续视屏学习时间超过20～30分钟,至少活动性休息5～10分钟；</a:t>
            </a:r>
            <a:endParaRPr lang="zh-CN" altLang="en-US" sz="2300"/>
          </a:p>
          <a:p>
            <a:pPr marL="0" lvl="0" indent="0" algn="just">
              <a:lnSpc>
                <a:spcPct val="150000"/>
              </a:lnSpc>
              <a:buNone/>
            </a:pPr>
            <a:r>
              <a:rPr lang="zh-CN" altLang="en-US" sz="2300"/>
              <a:t>②视屏学习过程中,有意识地稍用力闭眼、睁眼,上下左右转动眼球,放松眼睛；</a:t>
            </a:r>
            <a:endParaRPr lang="zh-CN" altLang="en-US" sz="2300"/>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64513"/>
                                        </p:tgtEl>
                                        <p:attrNameLst>
                                          <p:attrName>style.visibility</p:attrName>
                                        </p:attrNameLst>
                                      </p:cBhvr>
                                      <p:to>
                                        <p:strVal val="visible"/>
                                      </p:to>
                                    </p:set>
                                    <p:animEffect transition="in" filter="diamond(in)">
                                      <p:cBhvr>
                                        <p:cTn id="7" dur="2000" fill="hold"/>
                                        <p:tgtEl>
                                          <p:spTgt spid="6451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64514">
                                            <p:txEl>
                                              <p:pRg st="0" end="0"/>
                                            </p:txEl>
                                          </p:spTgt>
                                        </p:tgtEl>
                                        <p:attrNameLst>
                                          <p:attrName>style.visibility</p:attrName>
                                        </p:attrNameLst>
                                      </p:cBhvr>
                                      <p:to>
                                        <p:strVal val="visible"/>
                                      </p:to>
                                    </p:set>
                                    <p:animEffect transition="in" filter="wheel(1)">
                                      <p:cBhvr>
                                        <p:cTn id="12" dur="2000" fill="hold"/>
                                        <p:tgtEl>
                                          <p:spTgt spid="64514">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1" presetClass="entr" presetSubtype="1" dur="2000" fill="hold" grpId="0" nodeType="clickEffect">
                                  <p:stCondLst>
                                    <p:cond delay="0"/>
                                  </p:stCondLst>
                                  <p:childTnLst>
                                    <p:set>
                                      <p:cBhvr>
                                        <p:cTn id="16" dur="1" fill="hold">
                                          <p:stCondLst>
                                            <p:cond delay="0"/>
                                          </p:stCondLst>
                                        </p:cTn>
                                        <p:tgtEl>
                                          <p:spTgt spid="64514">
                                            <p:txEl>
                                              <p:pRg st="1" end="1"/>
                                            </p:txEl>
                                          </p:spTgt>
                                        </p:tgtEl>
                                        <p:attrNameLst>
                                          <p:attrName>style.visibility</p:attrName>
                                        </p:attrNameLst>
                                      </p:cBhvr>
                                      <p:to>
                                        <p:strVal val="visible"/>
                                      </p:to>
                                    </p:set>
                                    <p:animEffect transition="in" filter="wheel(1)">
                                      <p:cBhvr>
                                        <p:cTn id="17" dur="2000" fill="hold"/>
                                        <p:tgtEl>
                                          <p:spTgt spid="64514">
                                            <p:txEl>
                                              <p:pRg st="1" end="1"/>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1" presetClass="entr" presetSubtype="1" dur="2000" fill="hold" grpId="0" nodeType="clickEffect">
                                  <p:stCondLst>
                                    <p:cond delay="0"/>
                                  </p:stCondLst>
                                  <p:childTnLst>
                                    <p:set>
                                      <p:cBhvr>
                                        <p:cTn id="21" dur="1" fill="hold">
                                          <p:stCondLst>
                                            <p:cond delay="0"/>
                                          </p:stCondLst>
                                        </p:cTn>
                                        <p:tgtEl>
                                          <p:spTgt spid="64514">
                                            <p:txEl>
                                              <p:pRg st="2" end="2"/>
                                            </p:txEl>
                                          </p:spTgt>
                                        </p:tgtEl>
                                        <p:attrNameLst>
                                          <p:attrName>style.visibility</p:attrName>
                                        </p:attrNameLst>
                                      </p:cBhvr>
                                      <p:to>
                                        <p:strVal val="visible"/>
                                      </p:to>
                                    </p:set>
                                    <p:animEffect transition="in" filter="wheel(1)">
                                      <p:cBhvr>
                                        <p:cTn id="22" dur="2000" fill="hold"/>
                                        <p:tgtEl>
                                          <p:spTgt spid="6451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3" grpId="0"/>
      <p:bldP spid="64514" grpId="0" uiExpand="1"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561" name="标题 2"/>
          <p:cNvSpPr>
            <a:spLocks noGrp="1"/>
          </p:cNvSpPr>
          <p:nvPr>
            <p:ph type="title"/>
            <p:custDataLst>
              <p:tags r:id="rId3"/>
            </p:custDataLst>
          </p:nvPr>
        </p:nvSpPr>
        <p:spPr>
          <a:xfrm>
            <a:off x="695325" y="1268413"/>
            <a:ext cx="7773988" cy="936625"/>
          </a:xfrm>
          <a:prstGeom prst="rect">
            <a:avLst/>
          </a:prstGeom>
          <a:noFill/>
          <a:ln>
            <a:noFill/>
            <a:miter lim="800000"/>
          </a:ln>
        </p:spPr>
        <p:txBody>
          <a:bodyPr lIns="101600" tIns="38100" rIns="76200" bIns="38100" anchor="ctr" anchorCtr="0"/>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lvl="0"/>
            <a:r>
              <a:rPr lang="zh-CN" altLang="en-US" sz="3200">
                <a:sym typeface="幼圆" charset="-122"/>
              </a:rPr>
              <a:t>4.线上学习后,眼睛放松有方法吗？</a:t>
            </a:r>
            <a:endParaRPr lang="zh-CN" altLang="en-US" sz="3200"/>
          </a:p>
        </p:txBody>
      </p:sp>
      <p:sp>
        <p:nvSpPr>
          <p:cNvPr id="66562" name="内容占位符 3"/>
          <p:cNvSpPr>
            <a:spLocks noGrp="1"/>
          </p:cNvSpPr>
          <p:nvPr>
            <p:ph sz="quarter" idx="13"/>
            <p:custDataLst>
              <p:tags r:id="rId4"/>
            </p:custDataLst>
          </p:nvPr>
        </p:nvSpPr>
        <p:spPr>
          <a:xfrm>
            <a:off x="1042988" y="2205038"/>
            <a:ext cx="7219950" cy="2584450"/>
          </a:xfrm>
          <a:prstGeom prst="rect">
            <a:avLst/>
          </a:prstGeom>
          <a:noFill/>
          <a:ln>
            <a:noFill/>
            <a:miter lim="800000"/>
          </a:ln>
        </p:spPr>
        <p:txBody>
          <a:bodyPr lIns="101600" tIns="0" rIns="82550" bIns="0" anchor="t" anchorCtr="0"/>
          <a:lstStyle>
            <a:lvl1pPr marL="228600" indent="-228600" algn="l" defTabSz="914400" rtl="0" eaLnBrk="1" fontAlgn="base" hangingPunct="1">
              <a:lnSpc>
                <a:spcPct val="130000"/>
              </a:lnSpc>
              <a:spcBef>
                <a:spcPct val="0"/>
              </a:spcBef>
              <a:spcAft>
                <a:spcPts val="1000"/>
              </a:spcAft>
              <a:buClrTx/>
              <a:buSzTx/>
              <a:buFont typeface="Arial" pitchFamily="34" charset="0"/>
              <a:buChar char="•"/>
              <a:defRPr lang="zh-CN" altLang="en-US" sz="2400" u="none" baseline="0">
                <a:solidFill>
                  <a:srgbClr val="262626"/>
                </a:solidFill>
                <a:latin typeface="Arial" pitchFamily="34" charset="0"/>
                <a:ea typeface="幼圆" charset="-122"/>
              </a:defRPr>
            </a:lvl1pPr>
            <a:lvl2pPr marL="685800" indent="-228600" algn="l" defTabSz="914400" rtl="0" eaLnBrk="1" fontAlgn="base" hangingPunct="1">
              <a:lnSpc>
                <a:spcPct val="130000"/>
              </a:lnSpc>
              <a:spcBef>
                <a:spcPct val="0"/>
              </a:spcBef>
              <a:spcAft>
                <a:spcPts val="1000"/>
              </a:spcAft>
              <a:buClrTx/>
              <a:buSzTx/>
              <a:buFont typeface="Arial" pitchFamily="34" charset="0"/>
              <a:buChar char="•"/>
              <a:tabLst>
                <a:tab pos="1609725"/>
              </a:tabLst>
              <a:defRPr lang="zh-CN" altLang="en-US" sz="2000" u="none" baseline="0">
                <a:solidFill>
                  <a:srgbClr val="262626"/>
                </a:solidFill>
                <a:latin typeface="Arial" pitchFamily="34" charset="0"/>
                <a:ea typeface="幼圆" charset="-122"/>
              </a:defRPr>
            </a:lvl2pPr>
            <a:lvl3pPr marL="1143000" indent="-228600" algn="l" defTabSz="914400" rtl="0" eaLnBrk="1" fontAlgn="base" hangingPunct="1">
              <a:lnSpc>
                <a:spcPct val="130000"/>
              </a:lnSpc>
              <a:spcBef>
                <a:spcPct val="0"/>
              </a:spcBef>
              <a:spcAft>
                <a:spcPts val="1000"/>
              </a:spcAft>
              <a:buClrTx/>
              <a:buSzTx/>
              <a:buFont typeface="Arial" pitchFamily="34" charset="0"/>
              <a:buChar char="•"/>
              <a:defRPr lang="zh-CN" altLang="en-US" sz="1800" u="none" baseline="0">
                <a:solidFill>
                  <a:srgbClr val="262626"/>
                </a:solidFill>
                <a:latin typeface="Arial" pitchFamily="34" charset="0"/>
                <a:ea typeface="幼圆" charset="-122"/>
              </a:defRPr>
            </a:lvl3pPr>
            <a:lvl4pPr marL="16002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4pPr>
            <a:lvl5pPr marL="20574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5pPr>
          </a:lstStyle>
          <a:p>
            <a:pPr marL="0" lvl="0" indent="0" algn="just">
              <a:lnSpc>
                <a:spcPct val="150000"/>
              </a:lnSpc>
              <a:buNone/>
            </a:pPr>
            <a:r>
              <a:rPr lang="zh-CN" altLang="en-US" sz="2300"/>
              <a:t>做到：</a:t>
            </a:r>
            <a:endParaRPr lang="zh-CN" altLang="en-US" sz="2300"/>
          </a:p>
          <a:p>
            <a:pPr marL="0" lvl="0" indent="0" algn="just">
              <a:lnSpc>
                <a:spcPct val="150000"/>
              </a:lnSpc>
              <a:buNone/>
            </a:pPr>
            <a:r>
              <a:rPr lang="zh-CN" altLang="en-US" sz="2300"/>
              <a:t>③线上学习之余伸展腰臂,可在室内走动、做体操、下蹲运动、仰卧起坐等；</a:t>
            </a:r>
            <a:endParaRPr lang="zh-CN" altLang="en-US" sz="2300"/>
          </a:p>
          <a:p>
            <a:pPr marL="0" lvl="0" indent="0" algn="just">
              <a:lnSpc>
                <a:spcPct val="150000"/>
              </a:lnSpc>
              <a:buNone/>
            </a:pPr>
            <a:r>
              <a:rPr lang="zh-CN" altLang="en-US" sz="2300"/>
              <a:t>清洁双手后做眼保健操；</a:t>
            </a:r>
            <a:endParaRPr lang="zh-CN" altLang="en-US" sz="2300"/>
          </a:p>
          <a:p>
            <a:pPr marL="0" lvl="0" indent="0" algn="just">
              <a:lnSpc>
                <a:spcPct val="150000"/>
              </a:lnSpc>
              <a:buNone/>
            </a:pPr>
            <a:r>
              <a:rPr lang="zh-CN" altLang="en-US" sz="2300"/>
              <a:t>立于窗前、阳台或门前,向远处眺望。</a:t>
            </a:r>
            <a:endParaRPr lang="zh-CN" altLang="en-US" sz="2300"/>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66561"/>
                                        </p:tgtEl>
                                        <p:attrNameLst>
                                          <p:attrName>style.visibility</p:attrName>
                                        </p:attrNameLst>
                                      </p:cBhvr>
                                      <p:to>
                                        <p:strVal val="visible"/>
                                      </p:to>
                                    </p:set>
                                    <p:animEffect transition="in" filter="diamond(in)">
                                      <p:cBhvr>
                                        <p:cTn id="7" dur="2000" fill="hold"/>
                                        <p:tgtEl>
                                          <p:spTgt spid="6656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66562">
                                            <p:txEl>
                                              <p:pRg st="0" end="0"/>
                                            </p:txEl>
                                          </p:spTgt>
                                        </p:tgtEl>
                                        <p:attrNameLst>
                                          <p:attrName>style.visibility</p:attrName>
                                        </p:attrNameLst>
                                      </p:cBhvr>
                                      <p:to>
                                        <p:strVal val="visible"/>
                                      </p:to>
                                    </p:set>
                                    <p:animEffect transition="in" filter="wheel(1)">
                                      <p:cBhvr>
                                        <p:cTn id="12" dur="2000" fill="hold"/>
                                        <p:tgtEl>
                                          <p:spTgt spid="66562">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1" presetClass="entr" presetSubtype="1" dur="2000" fill="hold" grpId="0" nodeType="clickEffect">
                                  <p:stCondLst>
                                    <p:cond delay="0"/>
                                  </p:stCondLst>
                                  <p:childTnLst>
                                    <p:set>
                                      <p:cBhvr>
                                        <p:cTn id="16" dur="1" fill="hold">
                                          <p:stCondLst>
                                            <p:cond delay="0"/>
                                          </p:stCondLst>
                                        </p:cTn>
                                        <p:tgtEl>
                                          <p:spTgt spid="66562">
                                            <p:txEl>
                                              <p:pRg st="1" end="1"/>
                                            </p:txEl>
                                          </p:spTgt>
                                        </p:tgtEl>
                                        <p:attrNameLst>
                                          <p:attrName>style.visibility</p:attrName>
                                        </p:attrNameLst>
                                      </p:cBhvr>
                                      <p:to>
                                        <p:strVal val="visible"/>
                                      </p:to>
                                    </p:set>
                                    <p:animEffect transition="in" filter="wheel(1)">
                                      <p:cBhvr>
                                        <p:cTn id="17" dur="2000" fill="hold"/>
                                        <p:tgtEl>
                                          <p:spTgt spid="66562">
                                            <p:txEl>
                                              <p:pRg st="1" end="1"/>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1" presetClass="entr" presetSubtype="1" dur="2000" fill="hold" grpId="0" nodeType="clickEffect">
                                  <p:stCondLst>
                                    <p:cond delay="0"/>
                                  </p:stCondLst>
                                  <p:childTnLst>
                                    <p:set>
                                      <p:cBhvr>
                                        <p:cTn id="21" dur="1" fill="hold">
                                          <p:stCondLst>
                                            <p:cond delay="0"/>
                                          </p:stCondLst>
                                        </p:cTn>
                                        <p:tgtEl>
                                          <p:spTgt spid="66562">
                                            <p:txEl>
                                              <p:pRg st="2" end="2"/>
                                            </p:txEl>
                                          </p:spTgt>
                                        </p:tgtEl>
                                        <p:attrNameLst>
                                          <p:attrName>style.visibility</p:attrName>
                                        </p:attrNameLst>
                                      </p:cBhvr>
                                      <p:to>
                                        <p:strVal val="visible"/>
                                      </p:to>
                                    </p:set>
                                    <p:animEffect transition="in" filter="wheel(1)">
                                      <p:cBhvr>
                                        <p:cTn id="22" dur="2000" fill="hold"/>
                                        <p:tgtEl>
                                          <p:spTgt spid="66562">
                                            <p:txEl>
                                              <p:pRg st="2" end="2"/>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1" presetClass="entr" presetSubtype="1" dur="2000" fill="hold" grpId="0" nodeType="clickEffect">
                                  <p:stCondLst>
                                    <p:cond delay="0"/>
                                  </p:stCondLst>
                                  <p:childTnLst>
                                    <p:set>
                                      <p:cBhvr>
                                        <p:cTn id="26" dur="1" fill="hold">
                                          <p:stCondLst>
                                            <p:cond delay="0"/>
                                          </p:stCondLst>
                                        </p:cTn>
                                        <p:tgtEl>
                                          <p:spTgt spid="66562">
                                            <p:txEl>
                                              <p:pRg st="3" end="3"/>
                                            </p:txEl>
                                          </p:spTgt>
                                        </p:tgtEl>
                                        <p:attrNameLst>
                                          <p:attrName>style.visibility</p:attrName>
                                        </p:attrNameLst>
                                      </p:cBhvr>
                                      <p:to>
                                        <p:strVal val="visible"/>
                                      </p:to>
                                    </p:set>
                                    <p:animEffect transition="in" filter="wheel(1)">
                                      <p:cBhvr>
                                        <p:cTn id="27" dur="2000" fill="hold"/>
                                        <p:tgtEl>
                                          <p:spTgt spid="6656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1" grpId="0"/>
      <p:bldP spid="66562" grpId="0" uiExpand="1" build="p"/>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609" name="标题 2"/>
          <p:cNvSpPr>
            <a:spLocks noGrp="1"/>
          </p:cNvSpPr>
          <p:nvPr>
            <p:ph type="title"/>
            <p:custDataLst>
              <p:tags r:id="rId3"/>
            </p:custDataLst>
          </p:nvPr>
        </p:nvSpPr>
        <p:spPr>
          <a:xfrm>
            <a:off x="694690" y="1268730"/>
            <a:ext cx="7774305" cy="936625"/>
          </a:xfrm>
          <a:prstGeom prst="rect">
            <a:avLst/>
          </a:prstGeom>
        </p:spPr>
        <p:txBody>
          <a:bodyPr lIns="101600" tIns="38100" rIns="76200" bIns="38100" anchor="ctr" anchorCtr="0">
            <a:normAutofit fontScale="90000"/>
          </a:bodyPr>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marL="0" marR="0" lvl="0" indent="0"/>
            <a:r>
              <a:rPr lang="zh-CN" altLang="en-US" sz="3200" spc="200">
                <a:sym typeface="幼圆" charset="-122"/>
              </a:rPr>
              <a:t>5.寒假期间天气很冷,在室内运动可以预防近视吗？</a:t>
            </a:r>
            <a:endParaRPr lang="zh-CN" altLang="en-US" sz="2900"/>
          </a:p>
        </p:txBody>
      </p:sp>
      <p:sp>
        <p:nvSpPr>
          <p:cNvPr id="68610" name="内容占位符 3"/>
          <p:cNvSpPr>
            <a:spLocks noGrp="1"/>
          </p:cNvSpPr>
          <p:nvPr>
            <p:ph sz="quarter" idx="13"/>
            <p:custDataLst>
              <p:tags r:id="rId4"/>
            </p:custDataLst>
          </p:nvPr>
        </p:nvSpPr>
        <p:spPr>
          <a:xfrm>
            <a:off x="1042988" y="2205038"/>
            <a:ext cx="7219950" cy="2584450"/>
          </a:xfrm>
          <a:prstGeom prst="rect">
            <a:avLst/>
          </a:prstGeom>
          <a:noFill/>
          <a:ln>
            <a:noFill/>
            <a:miter lim="800000"/>
          </a:ln>
        </p:spPr>
        <p:txBody>
          <a:bodyPr lIns="101600" tIns="0" rIns="82550" bIns="0" anchor="t" anchorCtr="0"/>
          <a:lstStyle>
            <a:lvl1pPr marL="228600" indent="-228600" algn="l" defTabSz="914400" rtl="0" eaLnBrk="1" fontAlgn="base" hangingPunct="1">
              <a:lnSpc>
                <a:spcPct val="130000"/>
              </a:lnSpc>
              <a:spcBef>
                <a:spcPct val="0"/>
              </a:spcBef>
              <a:spcAft>
                <a:spcPts val="1000"/>
              </a:spcAft>
              <a:buClrTx/>
              <a:buSzTx/>
              <a:buFont typeface="Arial" pitchFamily="34" charset="0"/>
              <a:buChar char="•"/>
              <a:defRPr lang="zh-CN" altLang="en-US" sz="2400" u="none" baseline="0">
                <a:solidFill>
                  <a:srgbClr val="262626"/>
                </a:solidFill>
                <a:latin typeface="Arial" pitchFamily="34" charset="0"/>
                <a:ea typeface="幼圆" charset="-122"/>
              </a:defRPr>
            </a:lvl1pPr>
            <a:lvl2pPr marL="685800" indent="-228600" algn="l" defTabSz="914400" rtl="0" eaLnBrk="1" fontAlgn="base" hangingPunct="1">
              <a:lnSpc>
                <a:spcPct val="130000"/>
              </a:lnSpc>
              <a:spcBef>
                <a:spcPct val="0"/>
              </a:spcBef>
              <a:spcAft>
                <a:spcPts val="1000"/>
              </a:spcAft>
              <a:buClrTx/>
              <a:buSzTx/>
              <a:buFont typeface="Arial" pitchFamily="34" charset="0"/>
              <a:buChar char="•"/>
              <a:tabLst>
                <a:tab pos="1609725"/>
              </a:tabLst>
              <a:defRPr lang="zh-CN" altLang="en-US" sz="2000" u="none" baseline="0">
                <a:solidFill>
                  <a:srgbClr val="262626"/>
                </a:solidFill>
                <a:latin typeface="Arial" pitchFamily="34" charset="0"/>
                <a:ea typeface="幼圆" charset="-122"/>
              </a:defRPr>
            </a:lvl2pPr>
            <a:lvl3pPr marL="1143000" indent="-228600" algn="l" defTabSz="914400" rtl="0" eaLnBrk="1" fontAlgn="base" hangingPunct="1">
              <a:lnSpc>
                <a:spcPct val="130000"/>
              </a:lnSpc>
              <a:spcBef>
                <a:spcPct val="0"/>
              </a:spcBef>
              <a:spcAft>
                <a:spcPts val="1000"/>
              </a:spcAft>
              <a:buClrTx/>
              <a:buSzTx/>
              <a:buFont typeface="Arial" pitchFamily="34" charset="0"/>
              <a:buChar char="•"/>
              <a:defRPr lang="zh-CN" altLang="en-US" sz="1800" u="none" baseline="0">
                <a:solidFill>
                  <a:srgbClr val="262626"/>
                </a:solidFill>
                <a:latin typeface="Arial" pitchFamily="34" charset="0"/>
                <a:ea typeface="幼圆" charset="-122"/>
              </a:defRPr>
            </a:lvl3pPr>
            <a:lvl4pPr marL="16002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4pPr>
            <a:lvl5pPr marL="20574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5pPr>
          </a:lstStyle>
          <a:p>
            <a:pPr marL="0" lvl="0" indent="0" algn="just">
              <a:lnSpc>
                <a:spcPct val="150000"/>
              </a:lnSpc>
              <a:buNone/>
            </a:pPr>
            <a:r>
              <a:rPr lang="zh-CN" altLang="en-US" sz="2300"/>
              <a:t>室内运动可作为长时期近距离读写和视屏时的一种休息眼睛的方式,但有效预防近视最倡导日间户外活动。</a:t>
            </a:r>
            <a:endParaRPr lang="zh-CN" altLang="en-US" sz="2300"/>
          </a:p>
          <a:p>
            <a:pPr marL="0" lvl="0" indent="0" algn="just">
              <a:lnSpc>
                <a:spcPct val="150000"/>
              </a:lnSpc>
              <a:buNone/>
            </a:pPr>
            <a:r>
              <a:rPr lang="zh-CN" altLang="en-US" sz="2300"/>
              <a:t>目前研究认为,阳光是全光谱光照,强度高,人类眼睛自然适应。</a:t>
            </a:r>
            <a:endParaRPr lang="zh-CN" altLang="en-US" sz="2300"/>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68609"/>
                                        </p:tgtEl>
                                        <p:attrNameLst>
                                          <p:attrName>style.visibility</p:attrName>
                                        </p:attrNameLst>
                                      </p:cBhvr>
                                      <p:to>
                                        <p:strVal val="visible"/>
                                      </p:to>
                                    </p:set>
                                    <p:animEffect transition="in" filter="diamond(in)">
                                      <p:cBhvr>
                                        <p:cTn id="7" dur="2000" fill="hold"/>
                                        <p:tgtEl>
                                          <p:spTgt spid="6860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68610">
                                            <p:txEl>
                                              <p:pRg st="0" end="0"/>
                                            </p:txEl>
                                          </p:spTgt>
                                        </p:tgtEl>
                                        <p:attrNameLst>
                                          <p:attrName>style.visibility</p:attrName>
                                        </p:attrNameLst>
                                      </p:cBhvr>
                                      <p:to>
                                        <p:strVal val="visible"/>
                                      </p:to>
                                    </p:set>
                                    <p:animEffect transition="in" filter="wheel(1)">
                                      <p:cBhvr>
                                        <p:cTn id="12" dur="2000" fill="hold"/>
                                        <p:tgtEl>
                                          <p:spTgt spid="68610">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1" presetClass="entr" presetSubtype="1" dur="2000" fill="hold" grpId="0" nodeType="clickEffect">
                                  <p:stCondLst>
                                    <p:cond delay="0"/>
                                  </p:stCondLst>
                                  <p:childTnLst>
                                    <p:set>
                                      <p:cBhvr>
                                        <p:cTn id="16" dur="1" fill="hold">
                                          <p:stCondLst>
                                            <p:cond delay="0"/>
                                          </p:stCondLst>
                                        </p:cTn>
                                        <p:tgtEl>
                                          <p:spTgt spid="68610">
                                            <p:txEl>
                                              <p:pRg st="1" end="1"/>
                                            </p:txEl>
                                          </p:spTgt>
                                        </p:tgtEl>
                                        <p:attrNameLst>
                                          <p:attrName>style.visibility</p:attrName>
                                        </p:attrNameLst>
                                      </p:cBhvr>
                                      <p:to>
                                        <p:strVal val="visible"/>
                                      </p:to>
                                    </p:set>
                                    <p:animEffect transition="in" filter="wheel(1)">
                                      <p:cBhvr>
                                        <p:cTn id="17" dur="2000" fill="hold"/>
                                        <p:tgtEl>
                                          <p:spTgt spid="6861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09" grpId="0"/>
      <p:bldP spid="68610" grpId="0" uiExpand="1" build="p"/>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0657" name="标题 2"/>
          <p:cNvSpPr>
            <a:spLocks noGrp="1"/>
          </p:cNvSpPr>
          <p:nvPr>
            <p:ph type="title"/>
            <p:custDataLst>
              <p:tags r:id="rId3"/>
            </p:custDataLst>
          </p:nvPr>
        </p:nvSpPr>
        <p:spPr>
          <a:xfrm>
            <a:off x="694690" y="1268730"/>
            <a:ext cx="7774305" cy="936625"/>
          </a:xfrm>
          <a:prstGeom prst="rect">
            <a:avLst/>
          </a:prstGeom>
        </p:spPr>
        <p:txBody>
          <a:bodyPr lIns="101600" tIns="38100" rIns="76200" bIns="38100" anchor="ctr" anchorCtr="0">
            <a:normAutofit fontScale="90000"/>
          </a:bodyPr>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marL="0" marR="0" lvl="0" indent="0"/>
            <a:r>
              <a:rPr lang="zh-CN" altLang="en-US" sz="3200" spc="200"/>
              <a:t>5.寒假期间天气很冷,在室内运动可以预防近视吗？</a:t>
            </a:r>
            <a:endParaRPr lang="zh-CN" altLang="en-US" sz="2900"/>
          </a:p>
        </p:txBody>
      </p:sp>
      <p:sp>
        <p:nvSpPr>
          <p:cNvPr id="70658" name="内容占位符 3"/>
          <p:cNvSpPr>
            <a:spLocks noGrp="1"/>
          </p:cNvSpPr>
          <p:nvPr>
            <p:ph sz="quarter" idx="13"/>
            <p:custDataLst>
              <p:tags r:id="rId4"/>
            </p:custDataLst>
          </p:nvPr>
        </p:nvSpPr>
        <p:spPr>
          <a:xfrm>
            <a:off x="1042988" y="2205038"/>
            <a:ext cx="7219950" cy="2584450"/>
          </a:xfrm>
          <a:prstGeom prst="rect">
            <a:avLst/>
          </a:prstGeom>
          <a:noFill/>
          <a:ln>
            <a:noFill/>
            <a:miter lim="800000"/>
          </a:ln>
        </p:spPr>
        <p:txBody>
          <a:bodyPr lIns="101600" tIns="0" rIns="82550" bIns="0" anchor="t" anchorCtr="0"/>
          <a:lstStyle>
            <a:lvl1pPr marL="228600" indent="-228600" algn="l" defTabSz="914400" rtl="0" eaLnBrk="1" fontAlgn="base" hangingPunct="1">
              <a:lnSpc>
                <a:spcPct val="130000"/>
              </a:lnSpc>
              <a:spcBef>
                <a:spcPct val="0"/>
              </a:spcBef>
              <a:spcAft>
                <a:spcPts val="1000"/>
              </a:spcAft>
              <a:buClrTx/>
              <a:buSzTx/>
              <a:buFont typeface="Arial" pitchFamily="34" charset="0"/>
              <a:buChar char="•"/>
              <a:defRPr lang="zh-CN" altLang="en-US" sz="2400" u="none" baseline="0">
                <a:solidFill>
                  <a:srgbClr val="262626"/>
                </a:solidFill>
                <a:latin typeface="Arial" pitchFamily="34" charset="0"/>
                <a:ea typeface="幼圆" charset="-122"/>
              </a:defRPr>
            </a:lvl1pPr>
            <a:lvl2pPr marL="685800" indent="-228600" algn="l" defTabSz="914400" rtl="0" eaLnBrk="1" fontAlgn="base" hangingPunct="1">
              <a:lnSpc>
                <a:spcPct val="130000"/>
              </a:lnSpc>
              <a:spcBef>
                <a:spcPct val="0"/>
              </a:spcBef>
              <a:spcAft>
                <a:spcPts val="1000"/>
              </a:spcAft>
              <a:buClrTx/>
              <a:buSzTx/>
              <a:buFont typeface="Arial" pitchFamily="34" charset="0"/>
              <a:buChar char="•"/>
              <a:tabLst>
                <a:tab pos="1609725"/>
              </a:tabLst>
              <a:defRPr lang="zh-CN" altLang="en-US" sz="2000" u="none" baseline="0">
                <a:solidFill>
                  <a:srgbClr val="262626"/>
                </a:solidFill>
                <a:latin typeface="Arial" pitchFamily="34" charset="0"/>
                <a:ea typeface="幼圆" charset="-122"/>
              </a:defRPr>
            </a:lvl2pPr>
            <a:lvl3pPr marL="1143000" indent="-228600" algn="l" defTabSz="914400" rtl="0" eaLnBrk="1" fontAlgn="base" hangingPunct="1">
              <a:lnSpc>
                <a:spcPct val="130000"/>
              </a:lnSpc>
              <a:spcBef>
                <a:spcPct val="0"/>
              </a:spcBef>
              <a:spcAft>
                <a:spcPts val="1000"/>
              </a:spcAft>
              <a:buClrTx/>
              <a:buSzTx/>
              <a:buFont typeface="Arial" pitchFamily="34" charset="0"/>
              <a:buChar char="•"/>
              <a:defRPr lang="zh-CN" altLang="en-US" sz="1800" u="none" baseline="0">
                <a:solidFill>
                  <a:srgbClr val="262626"/>
                </a:solidFill>
                <a:latin typeface="Arial" pitchFamily="34" charset="0"/>
                <a:ea typeface="幼圆" charset="-122"/>
              </a:defRPr>
            </a:lvl3pPr>
            <a:lvl4pPr marL="16002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4pPr>
            <a:lvl5pPr marL="20574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5pPr>
          </a:lstStyle>
          <a:p>
            <a:pPr marL="0" lvl="0" indent="0" algn="just">
              <a:lnSpc>
                <a:spcPct val="150000"/>
              </a:lnSpc>
              <a:buNone/>
            </a:pPr>
            <a:r>
              <a:rPr lang="zh-CN" altLang="en-US" sz="2300"/>
              <a:t>同时,阳光大自然光线可以使促进视网膜释放中多巴胺,从而延缓眼轴增长,从而帮助预防近视。</a:t>
            </a:r>
            <a:endParaRPr lang="zh-CN" altLang="en-US" sz="2300"/>
          </a:p>
          <a:p>
            <a:pPr marL="0" lvl="0" indent="0" algn="just">
              <a:lnSpc>
                <a:spcPct val="150000"/>
              </a:lnSpc>
              <a:buNone/>
            </a:pPr>
            <a:r>
              <a:rPr lang="zh-CN" altLang="en-US" sz="2300"/>
              <a:t>户外活动还因为视野开阔对保护视力也能起到帮助作用减少周边离焦性近视。</a:t>
            </a:r>
            <a:endParaRPr lang="zh-CN" altLang="en-US" sz="2300"/>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70657"/>
                                        </p:tgtEl>
                                        <p:attrNameLst>
                                          <p:attrName>style.visibility</p:attrName>
                                        </p:attrNameLst>
                                      </p:cBhvr>
                                      <p:to>
                                        <p:strVal val="visible"/>
                                      </p:to>
                                    </p:set>
                                    <p:animEffect transition="in" filter="diamond(in)">
                                      <p:cBhvr>
                                        <p:cTn id="7" dur="2000" fill="hold"/>
                                        <p:tgtEl>
                                          <p:spTgt spid="7065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70658">
                                            <p:txEl>
                                              <p:pRg st="0" end="0"/>
                                            </p:txEl>
                                          </p:spTgt>
                                        </p:tgtEl>
                                        <p:attrNameLst>
                                          <p:attrName>style.visibility</p:attrName>
                                        </p:attrNameLst>
                                      </p:cBhvr>
                                      <p:to>
                                        <p:strVal val="visible"/>
                                      </p:to>
                                    </p:set>
                                    <p:animEffect transition="in" filter="wheel(1)">
                                      <p:cBhvr>
                                        <p:cTn id="12" dur="2000" fill="hold"/>
                                        <p:tgtEl>
                                          <p:spTgt spid="70658">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1" presetClass="entr" presetSubtype="1" dur="2000" fill="hold" grpId="0" nodeType="clickEffect">
                                  <p:stCondLst>
                                    <p:cond delay="0"/>
                                  </p:stCondLst>
                                  <p:childTnLst>
                                    <p:set>
                                      <p:cBhvr>
                                        <p:cTn id="16" dur="1" fill="hold">
                                          <p:stCondLst>
                                            <p:cond delay="0"/>
                                          </p:stCondLst>
                                        </p:cTn>
                                        <p:tgtEl>
                                          <p:spTgt spid="70658">
                                            <p:txEl>
                                              <p:pRg st="1" end="1"/>
                                            </p:txEl>
                                          </p:spTgt>
                                        </p:tgtEl>
                                        <p:attrNameLst>
                                          <p:attrName>style.visibility</p:attrName>
                                        </p:attrNameLst>
                                      </p:cBhvr>
                                      <p:to>
                                        <p:strVal val="visible"/>
                                      </p:to>
                                    </p:set>
                                    <p:animEffect transition="in" filter="wheel(1)">
                                      <p:cBhvr>
                                        <p:cTn id="17" dur="2000" fill="hold"/>
                                        <p:tgtEl>
                                          <p:spTgt spid="7065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7" grpId="0"/>
      <p:bldP spid="70658" grpId="0" uiExpand="1"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705" name="标题 2"/>
          <p:cNvSpPr>
            <a:spLocks noGrp="1"/>
          </p:cNvSpPr>
          <p:nvPr>
            <p:ph type="title"/>
            <p:custDataLst>
              <p:tags r:id="rId3"/>
            </p:custDataLst>
          </p:nvPr>
        </p:nvSpPr>
        <p:spPr>
          <a:xfrm>
            <a:off x="694690" y="1268730"/>
            <a:ext cx="7774305" cy="936625"/>
          </a:xfrm>
          <a:prstGeom prst="rect">
            <a:avLst/>
          </a:prstGeom>
        </p:spPr>
        <p:txBody>
          <a:bodyPr lIns="101600" tIns="38100" rIns="76200" bIns="38100" anchor="ctr" anchorCtr="0">
            <a:normAutofit fontScale="90000"/>
          </a:bodyPr>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marL="0" marR="0" lvl="0" indent="0"/>
            <a:r>
              <a:rPr lang="zh-CN" altLang="en-US" sz="3200" spc="200">
                <a:sym typeface="幼圆" charset="-122"/>
              </a:rPr>
              <a:t>5.寒假期间天气很冷,在室内运动可以预防近视吗？</a:t>
            </a:r>
            <a:endParaRPr lang="zh-CN" altLang="en-US" sz="2900"/>
          </a:p>
        </p:txBody>
      </p:sp>
      <p:sp>
        <p:nvSpPr>
          <p:cNvPr id="72706" name="内容占位符 3"/>
          <p:cNvSpPr>
            <a:spLocks noGrp="1"/>
          </p:cNvSpPr>
          <p:nvPr>
            <p:ph sz="quarter" idx="13"/>
            <p:custDataLst>
              <p:tags r:id="rId4"/>
            </p:custDataLst>
          </p:nvPr>
        </p:nvSpPr>
        <p:spPr>
          <a:xfrm>
            <a:off x="1042988" y="2205038"/>
            <a:ext cx="7219950" cy="2584450"/>
          </a:xfrm>
          <a:prstGeom prst="rect">
            <a:avLst/>
          </a:prstGeom>
          <a:noFill/>
          <a:ln>
            <a:noFill/>
            <a:miter lim="800000"/>
          </a:ln>
        </p:spPr>
        <p:txBody>
          <a:bodyPr lIns="101600" tIns="0" rIns="82550" bIns="0" anchor="t" anchorCtr="0"/>
          <a:lstStyle>
            <a:lvl1pPr marL="228600" indent="-228600" algn="l" defTabSz="914400" rtl="0" eaLnBrk="1" fontAlgn="base" hangingPunct="1">
              <a:lnSpc>
                <a:spcPct val="130000"/>
              </a:lnSpc>
              <a:spcBef>
                <a:spcPct val="0"/>
              </a:spcBef>
              <a:spcAft>
                <a:spcPts val="1000"/>
              </a:spcAft>
              <a:buClrTx/>
              <a:buSzTx/>
              <a:buFont typeface="Arial" pitchFamily="34" charset="0"/>
              <a:buChar char="•"/>
              <a:defRPr lang="zh-CN" altLang="en-US" sz="2400" u="none" baseline="0">
                <a:solidFill>
                  <a:srgbClr val="262626"/>
                </a:solidFill>
                <a:latin typeface="Arial" pitchFamily="34" charset="0"/>
                <a:ea typeface="幼圆" charset="-122"/>
              </a:defRPr>
            </a:lvl1pPr>
            <a:lvl2pPr marL="685800" indent="-228600" algn="l" defTabSz="914400" rtl="0" eaLnBrk="1" fontAlgn="base" hangingPunct="1">
              <a:lnSpc>
                <a:spcPct val="130000"/>
              </a:lnSpc>
              <a:spcBef>
                <a:spcPct val="0"/>
              </a:spcBef>
              <a:spcAft>
                <a:spcPts val="1000"/>
              </a:spcAft>
              <a:buClrTx/>
              <a:buSzTx/>
              <a:buFont typeface="Arial" pitchFamily="34" charset="0"/>
              <a:buChar char="•"/>
              <a:tabLst>
                <a:tab pos="1609725"/>
              </a:tabLst>
              <a:defRPr lang="zh-CN" altLang="en-US" sz="2000" u="none" baseline="0">
                <a:solidFill>
                  <a:srgbClr val="262626"/>
                </a:solidFill>
                <a:latin typeface="Arial" pitchFamily="34" charset="0"/>
                <a:ea typeface="幼圆" charset="-122"/>
              </a:defRPr>
            </a:lvl2pPr>
            <a:lvl3pPr marL="1143000" indent="-228600" algn="l" defTabSz="914400" rtl="0" eaLnBrk="1" fontAlgn="base" hangingPunct="1">
              <a:lnSpc>
                <a:spcPct val="130000"/>
              </a:lnSpc>
              <a:spcBef>
                <a:spcPct val="0"/>
              </a:spcBef>
              <a:spcAft>
                <a:spcPts val="1000"/>
              </a:spcAft>
              <a:buClrTx/>
              <a:buSzTx/>
              <a:buFont typeface="Arial" pitchFamily="34" charset="0"/>
              <a:buChar char="•"/>
              <a:defRPr lang="zh-CN" altLang="en-US" sz="1800" u="none" baseline="0">
                <a:solidFill>
                  <a:srgbClr val="262626"/>
                </a:solidFill>
                <a:latin typeface="Arial" pitchFamily="34" charset="0"/>
                <a:ea typeface="幼圆" charset="-122"/>
              </a:defRPr>
            </a:lvl3pPr>
            <a:lvl4pPr marL="16002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4pPr>
            <a:lvl5pPr marL="20574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5pPr>
          </a:lstStyle>
          <a:p>
            <a:pPr marL="0" lvl="0" indent="0" algn="just">
              <a:lnSpc>
                <a:spcPct val="150000"/>
              </a:lnSpc>
              <a:buNone/>
            </a:pPr>
            <a:r>
              <a:rPr lang="zh-CN" altLang="en-US" sz="2300"/>
              <a:t>因此,室内运动没有足够的阳光,视野狭窄不能代替户外活动。孩子日间在户外接触大自然光线（阴天、晴天均可）,视野开阔,可更有效预防近视。</a:t>
            </a:r>
            <a:endParaRPr lang="zh-CN" altLang="en-US" sz="2300"/>
          </a:p>
          <a:p>
            <a:pPr marL="0" lvl="0" indent="0" algn="just">
              <a:lnSpc>
                <a:spcPct val="150000"/>
              </a:lnSpc>
              <a:buNone/>
            </a:pPr>
            <a:r>
              <a:rPr lang="zh-CN" altLang="en-US" sz="2300"/>
              <a:t>如因疫情防控需要居家隔离,可通过阳台、窗户或自家庭院“目”浴阳光,接触自然光线。</a:t>
            </a:r>
            <a:endParaRPr lang="zh-CN" altLang="en-US" sz="2300"/>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72705"/>
                                        </p:tgtEl>
                                        <p:attrNameLst>
                                          <p:attrName>style.visibility</p:attrName>
                                        </p:attrNameLst>
                                      </p:cBhvr>
                                      <p:to>
                                        <p:strVal val="visible"/>
                                      </p:to>
                                    </p:set>
                                    <p:animEffect transition="in" filter="diamond(in)">
                                      <p:cBhvr>
                                        <p:cTn id="7" dur="2000" fill="hold"/>
                                        <p:tgtEl>
                                          <p:spTgt spid="7270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72706">
                                            <p:txEl>
                                              <p:pRg st="0" end="0"/>
                                            </p:txEl>
                                          </p:spTgt>
                                        </p:tgtEl>
                                        <p:attrNameLst>
                                          <p:attrName>style.visibility</p:attrName>
                                        </p:attrNameLst>
                                      </p:cBhvr>
                                      <p:to>
                                        <p:strVal val="visible"/>
                                      </p:to>
                                    </p:set>
                                    <p:animEffect transition="in" filter="wheel(1)">
                                      <p:cBhvr>
                                        <p:cTn id="12" dur="2000" fill="hold"/>
                                        <p:tgtEl>
                                          <p:spTgt spid="72706">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1" presetClass="entr" presetSubtype="1" dur="2000" fill="hold" grpId="0" nodeType="clickEffect">
                                  <p:stCondLst>
                                    <p:cond delay="0"/>
                                  </p:stCondLst>
                                  <p:childTnLst>
                                    <p:set>
                                      <p:cBhvr>
                                        <p:cTn id="16" dur="1" fill="hold">
                                          <p:stCondLst>
                                            <p:cond delay="0"/>
                                          </p:stCondLst>
                                        </p:cTn>
                                        <p:tgtEl>
                                          <p:spTgt spid="72706">
                                            <p:txEl>
                                              <p:pRg st="1" end="1"/>
                                            </p:txEl>
                                          </p:spTgt>
                                        </p:tgtEl>
                                        <p:attrNameLst>
                                          <p:attrName>style.visibility</p:attrName>
                                        </p:attrNameLst>
                                      </p:cBhvr>
                                      <p:to>
                                        <p:strVal val="visible"/>
                                      </p:to>
                                    </p:set>
                                    <p:animEffect transition="in" filter="wheel(1)">
                                      <p:cBhvr>
                                        <p:cTn id="17" dur="2000" fill="hold"/>
                                        <p:tgtEl>
                                          <p:spTgt spid="7270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5" grpId="0"/>
      <p:bldP spid="72706" grpId="0" uiExpand="1" build="p"/>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753" name="标题 2"/>
          <p:cNvSpPr>
            <a:spLocks noGrp="1"/>
          </p:cNvSpPr>
          <p:nvPr>
            <p:ph type="title"/>
            <p:custDataLst>
              <p:tags r:id="rId3"/>
            </p:custDataLst>
          </p:nvPr>
        </p:nvSpPr>
        <p:spPr>
          <a:xfrm>
            <a:off x="694690" y="1268730"/>
            <a:ext cx="7774305" cy="936625"/>
          </a:xfrm>
          <a:prstGeom prst="rect">
            <a:avLst/>
          </a:prstGeom>
        </p:spPr>
        <p:txBody>
          <a:bodyPr lIns="101600" tIns="38100" rIns="76200" bIns="38100" anchor="ctr" anchorCtr="0">
            <a:normAutofit fontScale="90000"/>
          </a:bodyPr>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marL="0" marR="0" lvl="0" indent="0"/>
            <a:r>
              <a:rPr lang="zh-CN" altLang="en-US" sz="3200" spc="200"/>
              <a:t>6.日间户外活动预防近视,有时间量要求吗？</a:t>
            </a:r>
            <a:endParaRPr lang="zh-CN" altLang="en-US" sz="2900"/>
          </a:p>
        </p:txBody>
      </p:sp>
      <p:sp>
        <p:nvSpPr>
          <p:cNvPr id="74754" name="内容占位符 3"/>
          <p:cNvSpPr>
            <a:spLocks noGrp="1"/>
          </p:cNvSpPr>
          <p:nvPr>
            <p:ph sz="quarter" idx="13"/>
            <p:custDataLst>
              <p:tags r:id="rId4"/>
            </p:custDataLst>
          </p:nvPr>
        </p:nvSpPr>
        <p:spPr>
          <a:xfrm>
            <a:off x="1042988" y="2205038"/>
            <a:ext cx="7219950" cy="2584450"/>
          </a:xfrm>
          <a:prstGeom prst="rect">
            <a:avLst/>
          </a:prstGeom>
          <a:noFill/>
          <a:ln>
            <a:noFill/>
            <a:miter lim="800000"/>
          </a:ln>
        </p:spPr>
        <p:txBody>
          <a:bodyPr lIns="101600" tIns="0" rIns="82550" bIns="0" anchor="t" anchorCtr="0"/>
          <a:lstStyle>
            <a:lvl1pPr marL="228600" indent="-228600" algn="l" defTabSz="914400" rtl="0" eaLnBrk="1" fontAlgn="base" hangingPunct="1">
              <a:lnSpc>
                <a:spcPct val="130000"/>
              </a:lnSpc>
              <a:spcBef>
                <a:spcPct val="0"/>
              </a:spcBef>
              <a:spcAft>
                <a:spcPts val="1000"/>
              </a:spcAft>
              <a:buClrTx/>
              <a:buSzTx/>
              <a:buFont typeface="Arial" pitchFamily="34" charset="0"/>
              <a:buChar char="•"/>
              <a:defRPr lang="zh-CN" altLang="en-US" sz="2400" u="none" baseline="0">
                <a:solidFill>
                  <a:srgbClr val="262626"/>
                </a:solidFill>
                <a:latin typeface="Arial" pitchFamily="34" charset="0"/>
                <a:ea typeface="幼圆" charset="-122"/>
              </a:defRPr>
            </a:lvl1pPr>
            <a:lvl2pPr marL="685800" indent="-228600" algn="l" defTabSz="914400" rtl="0" eaLnBrk="1" fontAlgn="base" hangingPunct="1">
              <a:lnSpc>
                <a:spcPct val="130000"/>
              </a:lnSpc>
              <a:spcBef>
                <a:spcPct val="0"/>
              </a:spcBef>
              <a:spcAft>
                <a:spcPts val="1000"/>
              </a:spcAft>
              <a:buClrTx/>
              <a:buSzTx/>
              <a:buFont typeface="Arial" pitchFamily="34" charset="0"/>
              <a:buChar char="•"/>
              <a:tabLst>
                <a:tab pos="1609725"/>
              </a:tabLst>
              <a:defRPr lang="zh-CN" altLang="en-US" sz="2000" u="none" baseline="0">
                <a:solidFill>
                  <a:srgbClr val="262626"/>
                </a:solidFill>
                <a:latin typeface="Arial" pitchFamily="34" charset="0"/>
                <a:ea typeface="幼圆" charset="-122"/>
              </a:defRPr>
            </a:lvl2pPr>
            <a:lvl3pPr marL="1143000" indent="-228600" algn="l" defTabSz="914400" rtl="0" eaLnBrk="1" fontAlgn="base" hangingPunct="1">
              <a:lnSpc>
                <a:spcPct val="130000"/>
              </a:lnSpc>
              <a:spcBef>
                <a:spcPct val="0"/>
              </a:spcBef>
              <a:spcAft>
                <a:spcPts val="1000"/>
              </a:spcAft>
              <a:buClrTx/>
              <a:buSzTx/>
              <a:buFont typeface="Arial" pitchFamily="34" charset="0"/>
              <a:buChar char="•"/>
              <a:defRPr lang="zh-CN" altLang="en-US" sz="1800" u="none" baseline="0">
                <a:solidFill>
                  <a:srgbClr val="262626"/>
                </a:solidFill>
                <a:latin typeface="Arial" pitchFamily="34" charset="0"/>
                <a:ea typeface="幼圆" charset="-122"/>
              </a:defRPr>
            </a:lvl3pPr>
            <a:lvl4pPr marL="16002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4pPr>
            <a:lvl5pPr marL="20574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5pPr>
          </a:lstStyle>
          <a:p>
            <a:pPr marL="0" lvl="0" indent="0" algn="just">
              <a:lnSpc>
                <a:spcPct val="150000"/>
              </a:lnSpc>
              <a:buNone/>
            </a:pPr>
            <a:r>
              <a:rPr lang="zh-CN" altLang="en-US" sz="2300"/>
              <a:t>有,每天户外阳光下活动时间建议不少于2小时,近视儿童青少年建议更长。</a:t>
            </a:r>
            <a:endParaRPr lang="zh-CN" altLang="en-US" sz="2300"/>
          </a:p>
          <a:p>
            <a:pPr marL="0" lvl="0" indent="0" algn="just">
              <a:lnSpc>
                <a:spcPct val="150000"/>
              </a:lnSpc>
              <a:buNone/>
            </a:pPr>
            <a:r>
              <a:rPr lang="zh-CN" altLang="en-US" sz="2300"/>
              <a:t>从预防近视的角度,日间户外活动关键是户外,而不是活动内容、方式和强度等。同时,户外活动要因地、因时安排,注意安全、补充水分和避免强光直射。</a:t>
            </a:r>
            <a:endParaRPr lang="zh-CN" altLang="en-US" sz="2300"/>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74753"/>
                                        </p:tgtEl>
                                        <p:attrNameLst>
                                          <p:attrName>style.visibility</p:attrName>
                                        </p:attrNameLst>
                                      </p:cBhvr>
                                      <p:to>
                                        <p:strVal val="visible"/>
                                      </p:to>
                                    </p:set>
                                    <p:animEffect transition="in" filter="diamond(in)">
                                      <p:cBhvr>
                                        <p:cTn id="7" dur="2000" fill="hold"/>
                                        <p:tgtEl>
                                          <p:spTgt spid="7475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74754">
                                            <p:txEl>
                                              <p:pRg st="0" end="0"/>
                                            </p:txEl>
                                          </p:spTgt>
                                        </p:tgtEl>
                                        <p:attrNameLst>
                                          <p:attrName>style.visibility</p:attrName>
                                        </p:attrNameLst>
                                      </p:cBhvr>
                                      <p:to>
                                        <p:strVal val="visible"/>
                                      </p:to>
                                    </p:set>
                                    <p:animEffect transition="in" filter="wheel(1)">
                                      <p:cBhvr>
                                        <p:cTn id="12" dur="2000" fill="hold"/>
                                        <p:tgtEl>
                                          <p:spTgt spid="74754">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1" presetClass="entr" presetSubtype="1" dur="2000" fill="hold" grpId="0" nodeType="clickEffect">
                                  <p:stCondLst>
                                    <p:cond delay="0"/>
                                  </p:stCondLst>
                                  <p:childTnLst>
                                    <p:set>
                                      <p:cBhvr>
                                        <p:cTn id="16" dur="1" fill="hold">
                                          <p:stCondLst>
                                            <p:cond delay="0"/>
                                          </p:stCondLst>
                                        </p:cTn>
                                        <p:tgtEl>
                                          <p:spTgt spid="74754">
                                            <p:txEl>
                                              <p:pRg st="1" end="1"/>
                                            </p:txEl>
                                          </p:spTgt>
                                        </p:tgtEl>
                                        <p:attrNameLst>
                                          <p:attrName>style.visibility</p:attrName>
                                        </p:attrNameLst>
                                      </p:cBhvr>
                                      <p:to>
                                        <p:strVal val="visible"/>
                                      </p:to>
                                    </p:set>
                                    <p:animEffect transition="in" filter="wheel(1)">
                                      <p:cBhvr>
                                        <p:cTn id="17" dur="2000" fill="hold"/>
                                        <p:tgtEl>
                                          <p:spTgt spid="7475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3" grpId="0"/>
      <p:bldP spid="74754" grpId="0" uiExpand="1" build="p"/>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801" name="标题 2"/>
          <p:cNvSpPr>
            <a:spLocks noGrp="1"/>
          </p:cNvSpPr>
          <p:nvPr>
            <p:ph type="title"/>
            <p:custDataLst>
              <p:tags r:id="rId3"/>
            </p:custDataLst>
          </p:nvPr>
        </p:nvSpPr>
        <p:spPr>
          <a:xfrm>
            <a:off x="694690" y="1268730"/>
            <a:ext cx="7774305" cy="936625"/>
          </a:xfrm>
          <a:prstGeom prst="rect">
            <a:avLst/>
          </a:prstGeom>
        </p:spPr>
        <p:txBody>
          <a:bodyPr lIns="101600" tIns="38100" rIns="76200" bIns="38100" anchor="ctr" anchorCtr="0">
            <a:normAutofit fontScale="90000"/>
          </a:bodyPr>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marL="0" marR="0" lvl="0" indent="0"/>
            <a:r>
              <a:rPr lang="zh-CN" altLang="en-US" sz="3200" spc="200"/>
              <a:t>7.家里的桌椅高度对视力有影响吗？</a:t>
            </a:r>
            <a:br>
              <a:rPr lang="zh-CN" altLang="en-US" sz="2900"/>
            </a:br>
            <a:endParaRPr lang="zh-CN" altLang="en-US" sz="2900"/>
          </a:p>
        </p:txBody>
      </p:sp>
      <p:sp>
        <p:nvSpPr>
          <p:cNvPr id="76802" name="内容占位符 3"/>
          <p:cNvSpPr>
            <a:spLocks noGrp="1"/>
          </p:cNvSpPr>
          <p:nvPr>
            <p:ph sz="quarter" idx="13"/>
            <p:custDataLst>
              <p:tags r:id="rId4"/>
            </p:custDataLst>
          </p:nvPr>
        </p:nvSpPr>
        <p:spPr>
          <a:xfrm>
            <a:off x="671513" y="2205038"/>
            <a:ext cx="7591425" cy="2584450"/>
          </a:xfrm>
          <a:prstGeom prst="rect">
            <a:avLst/>
          </a:prstGeom>
          <a:noFill/>
          <a:ln>
            <a:noFill/>
            <a:miter lim="800000"/>
          </a:ln>
        </p:spPr>
        <p:txBody>
          <a:bodyPr lIns="101600" tIns="0" rIns="82550" bIns="0" anchor="t" anchorCtr="0"/>
          <a:lstStyle>
            <a:lvl1pPr marL="228600" indent="-228600" algn="l" defTabSz="914400" rtl="0" eaLnBrk="1" fontAlgn="base" hangingPunct="1">
              <a:lnSpc>
                <a:spcPct val="130000"/>
              </a:lnSpc>
              <a:spcBef>
                <a:spcPct val="0"/>
              </a:spcBef>
              <a:spcAft>
                <a:spcPts val="1000"/>
              </a:spcAft>
              <a:buClrTx/>
              <a:buSzTx/>
              <a:buFont typeface="Arial" pitchFamily="34" charset="0"/>
              <a:buChar char="•"/>
              <a:defRPr lang="zh-CN" altLang="en-US" sz="2400" u="none" baseline="0">
                <a:solidFill>
                  <a:srgbClr val="262626"/>
                </a:solidFill>
                <a:latin typeface="Arial" pitchFamily="34" charset="0"/>
                <a:ea typeface="幼圆" charset="-122"/>
              </a:defRPr>
            </a:lvl1pPr>
            <a:lvl2pPr marL="685800" indent="-228600" algn="l" defTabSz="914400" rtl="0" eaLnBrk="1" fontAlgn="base" hangingPunct="1">
              <a:lnSpc>
                <a:spcPct val="130000"/>
              </a:lnSpc>
              <a:spcBef>
                <a:spcPct val="0"/>
              </a:spcBef>
              <a:spcAft>
                <a:spcPts val="1000"/>
              </a:spcAft>
              <a:buClrTx/>
              <a:buSzTx/>
              <a:buFont typeface="Arial" pitchFamily="34" charset="0"/>
              <a:buChar char="•"/>
              <a:tabLst>
                <a:tab pos="1609725"/>
              </a:tabLst>
              <a:defRPr lang="zh-CN" altLang="en-US" sz="2000" u="none" baseline="0">
                <a:solidFill>
                  <a:srgbClr val="262626"/>
                </a:solidFill>
                <a:latin typeface="Arial" pitchFamily="34" charset="0"/>
                <a:ea typeface="幼圆" charset="-122"/>
              </a:defRPr>
            </a:lvl2pPr>
            <a:lvl3pPr marL="1143000" indent="-228600" algn="l" defTabSz="914400" rtl="0" eaLnBrk="1" fontAlgn="base" hangingPunct="1">
              <a:lnSpc>
                <a:spcPct val="130000"/>
              </a:lnSpc>
              <a:spcBef>
                <a:spcPct val="0"/>
              </a:spcBef>
              <a:spcAft>
                <a:spcPts val="1000"/>
              </a:spcAft>
              <a:buClrTx/>
              <a:buSzTx/>
              <a:buFont typeface="Arial" pitchFamily="34" charset="0"/>
              <a:buChar char="•"/>
              <a:defRPr lang="zh-CN" altLang="en-US" sz="1800" u="none" baseline="0">
                <a:solidFill>
                  <a:srgbClr val="262626"/>
                </a:solidFill>
                <a:latin typeface="Arial" pitchFamily="34" charset="0"/>
                <a:ea typeface="幼圆" charset="-122"/>
              </a:defRPr>
            </a:lvl3pPr>
            <a:lvl4pPr marL="16002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4pPr>
            <a:lvl5pPr marL="20574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5pPr>
          </a:lstStyle>
          <a:p>
            <a:pPr marL="0" lvl="0" indent="0" algn="just">
              <a:lnSpc>
                <a:spcPct val="150000"/>
              </a:lnSpc>
              <a:buNone/>
            </a:pPr>
            <a:r>
              <a:rPr lang="zh-CN" altLang="en-US" sz="2300"/>
              <a:t>有影响。为确保儿童青少年在家能够保持正确的读写姿势,减少学习疲劳,家长应为孩子提供适宜的书桌椅。</a:t>
            </a:r>
            <a:endParaRPr lang="zh-CN" altLang="en-US" sz="2300"/>
          </a:p>
          <a:p>
            <a:pPr marL="0" lvl="0" indent="0" algn="just">
              <a:lnSpc>
                <a:spcPct val="150000"/>
              </a:lnSpc>
              <a:buNone/>
            </a:pPr>
            <a:r>
              <a:rPr lang="zh-CN" altLang="en-US" sz="2300"/>
              <a:t>对于有可调式书桌椅的家庭,根据“坐于椅子/凳子上大腿与小腿垂直、背挺直时上臂下垂其手肘在桌面以下3～4厘米”的自我监测原则,调节书桌椅高度。</a:t>
            </a:r>
            <a:endParaRPr lang="zh-CN" altLang="en-US" sz="2300"/>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76801"/>
                                        </p:tgtEl>
                                        <p:attrNameLst>
                                          <p:attrName>style.visibility</p:attrName>
                                        </p:attrNameLst>
                                      </p:cBhvr>
                                      <p:to>
                                        <p:strVal val="visible"/>
                                      </p:to>
                                    </p:set>
                                    <p:animEffect transition="in" filter="diamond(in)">
                                      <p:cBhvr>
                                        <p:cTn id="7" dur="2000" fill="hold"/>
                                        <p:tgtEl>
                                          <p:spTgt spid="7680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76802">
                                            <p:txEl>
                                              <p:pRg st="0" end="0"/>
                                            </p:txEl>
                                          </p:spTgt>
                                        </p:tgtEl>
                                        <p:attrNameLst>
                                          <p:attrName>style.visibility</p:attrName>
                                        </p:attrNameLst>
                                      </p:cBhvr>
                                      <p:to>
                                        <p:strVal val="visible"/>
                                      </p:to>
                                    </p:set>
                                    <p:animEffect transition="in" filter="wheel(1)">
                                      <p:cBhvr>
                                        <p:cTn id="12" dur="2000" fill="hold"/>
                                        <p:tgtEl>
                                          <p:spTgt spid="76802">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1" presetClass="entr" presetSubtype="1" dur="2000" fill="hold" grpId="0" nodeType="clickEffect">
                                  <p:stCondLst>
                                    <p:cond delay="0"/>
                                  </p:stCondLst>
                                  <p:childTnLst>
                                    <p:set>
                                      <p:cBhvr>
                                        <p:cTn id="16" dur="1" fill="hold">
                                          <p:stCondLst>
                                            <p:cond delay="0"/>
                                          </p:stCondLst>
                                        </p:cTn>
                                        <p:tgtEl>
                                          <p:spTgt spid="76802">
                                            <p:txEl>
                                              <p:pRg st="1" end="1"/>
                                            </p:txEl>
                                          </p:spTgt>
                                        </p:tgtEl>
                                        <p:attrNameLst>
                                          <p:attrName>style.visibility</p:attrName>
                                        </p:attrNameLst>
                                      </p:cBhvr>
                                      <p:to>
                                        <p:strVal val="visible"/>
                                      </p:to>
                                    </p:set>
                                    <p:animEffect transition="in" filter="wheel(1)">
                                      <p:cBhvr>
                                        <p:cTn id="17" dur="2000" fill="hold"/>
                                        <p:tgtEl>
                                          <p:spTgt spid="7680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1" grpId="0"/>
      <p:bldP spid="76802" grpId="0" uiExpand="1" build="p"/>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849" name="标题 2"/>
          <p:cNvSpPr>
            <a:spLocks noGrp="1"/>
          </p:cNvSpPr>
          <p:nvPr>
            <p:ph type="title"/>
            <p:custDataLst>
              <p:tags r:id="rId3"/>
            </p:custDataLst>
          </p:nvPr>
        </p:nvSpPr>
        <p:spPr>
          <a:xfrm>
            <a:off x="694690" y="1268730"/>
            <a:ext cx="7774305" cy="936625"/>
          </a:xfrm>
          <a:prstGeom prst="rect">
            <a:avLst/>
          </a:prstGeom>
        </p:spPr>
        <p:txBody>
          <a:bodyPr lIns="101600" tIns="38100" rIns="76200" bIns="38100" anchor="ctr" anchorCtr="0">
            <a:normAutofit fontScale="90000"/>
          </a:bodyPr>
          <a:lstStyle>
            <a:lvl1pPr marL="0" indent="0" algn="l" defTabSz="914400" rtl="0" eaLnBrk="1" fontAlgn="base" latinLnBrk="0" hangingPunct="1">
              <a:lnSpc>
                <a:spcPct val="100000"/>
              </a:lnSpc>
              <a:spcBef>
                <a:spcPct val="0"/>
              </a:spcBef>
              <a:spcAft>
                <a:spcPct val="0"/>
              </a:spcAft>
              <a:buClrTx/>
              <a:buSzTx/>
              <a:buFontTx/>
              <a:buNone/>
              <a:defRPr lang="zh-CN" altLang="en-US" sz="2400" b="1" u="none" strike="noStrike" kern="1200" cap="none" spc="200" normalizeH="0" baseline="0">
                <a:solidFill>
                  <a:srgbClr val="262626"/>
                </a:solidFill>
                <a:uFillTx/>
                <a:latin typeface="Arial" pitchFamily="34" charset="0"/>
                <a:ea typeface="幼圆" charset="-122"/>
                <a:cs typeface="+mj-cs"/>
              </a:defRPr>
            </a:lvl1pPr>
          </a:lstStyle>
          <a:p>
            <a:pPr marL="0" marR="0" lvl="0" indent="0"/>
            <a:r>
              <a:rPr lang="zh-CN" altLang="en-US" sz="3200" spc="200">
                <a:sym typeface="幼圆" charset="-122"/>
              </a:rPr>
              <a:t>7.家里的桌椅高度对视力有影响吗？</a:t>
            </a:r>
            <a:br>
              <a:rPr lang="zh-CN" altLang="en-US" sz="2900"/>
            </a:br>
            <a:endParaRPr lang="zh-CN" altLang="en-US" sz="2900"/>
          </a:p>
        </p:txBody>
      </p:sp>
      <p:sp>
        <p:nvSpPr>
          <p:cNvPr id="78850" name="内容占位符 3"/>
          <p:cNvSpPr>
            <a:spLocks noGrp="1"/>
          </p:cNvSpPr>
          <p:nvPr>
            <p:ph sz="quarter" idx="13"/>
            <p:custDataLst>
              <p:tags r:id="rId4"/>
            </p:custDataLst>
          </p:nvPr>
        </p:nvSpPr>
        <p:spPr>
          <a:xfrm>
            <a:off x="671513" y="2205038"/>
            <a:ext cx="7591425" cy="2584450"/>
          </a:xfrm>
          <a:prstGeom prst="rect">
            <a:avLst/>
          </a:prstGeom>
          <a:noFill/>
          <a:ln>
            <a:noFill/>
            <a:miter lim="800000"/>
          </a:ln>
        </p:spPr>
        <p:txBody>
          <a:bodyPr lIns="101600" tIns="0" rIns="82550" bIns="0" anchor="t" anchorCtr="0"/>
          <a:lstStyle>
            <a:lvl1pPr marL="228600" indent="-228600" algn="l" defTabSz="914400" rtl="0" eaLnBrk="1" fontAlgn="base" hangingPunct="1">
              <a:lnSpc>
                <a:spcPct val="130000"/>
              </a:lnSpc>
              <a:spcBef>
                <a:spcPct val="0"/>
              </a:spcBef>
              <a:spcAft>
                <a:spcPts val="1000"/>
              </a:spcAft>
              <a:buClrTx/>
              <a:buSzTx/>
              <a:buFont typeface="Arial" pitchFamily="34" charset="0"/>
              <a:buChar char="•"/>
              <a:defRPr lang="zh-CN" altLang="en-US" sz="2400" u="none" baseline="0">
                <a:solidFill>
                  <a:srgbClr val="262626"/>
                </a:solidFill>
                <a:latin typeface="Arial" pitchFamily="34" charset="0"/>
                <a:ea typeface="幼圆" charset="-122"/>
              </a:defRPr>
            </a:lvl1pPr>
            <a:lvl2pPr marL="685800" indent="-228600" algn="l" defTabSz="914400" rtl="0" eaLnBrk="1" fontAlgn="base" hangingPunct="1">
              <a:lnSpc>
                <a:spcPct val="130000"/>
              </a:lnSpc>
              <a:spcBef>
                <a:spcPct val="0"/>
              </a:spcBef>
              <a:spcAft>
                <a:spcPts val="1000"/>
              </a:spcAft>
              <a:buClrTx/>
              <a:buSzTx/>
              <a:buFont typeface="Arial" pitchFamily="34" charset="0"/>
              <a:buChar char="•"/>
              <a:tabLst>
                <a:tab pos="1609725"/>
              </a:tabLst>
              <a:defRPr lang="zh-CN" altLang="en-US" sz="2000" u="none" baseline="0">
                <a:solidFill>
                  <a:srgbClr val="262626"/>
                </a:solidFill>
                <a:latin typeface="Arial" pitchFamily="34" charset="0"/>
                <a:ea typeface="幼圆" charset="-122"/>
              </a:defRPr>
            </a:lvl2pPr>
            <a:lvl3pPr marL="1143000" indent="-228600" algn="l" defTabSz="914400" rtl="0" eaLnBrk="1" fontAlgn="base" hangingPunct="1">
              <a:lnSpc>
                <a:spcPct val="130000"/>
              </a:lnSpc>
              <a:spcBef>
                <a:spcPct val="0"/>
              </a:spcBef>
              <a:spcAft>
                <a:spcPts val="1000"/>
              </a:spcAft>
              <a:buClrTx/>
              <a:buSzTx/>
              <a:buFont typeface="Arial" pitchFamily="34" charset="0"/>
              <a:buChar char="•"/>
              <a:defRPr lang="zh-CN" altLang="en-US" sz="1800" u="none" baseline="0">
                <a:solidFill>
                  <a:srgbClr val="262626"/>
                </a:solidFill>
                <a:latin typeface="Arial" pitchFamily="34" charset="0"/>
                <a:ea typeface="幼圆" charset="-122"/>
              </a:defRPr>
            </a:lvl3pPr>
            <a:lvl4pPr marL="16002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4pPr>
            <a:lvl5pPr marL="2057400" indent="-228600" algn="l" defTabSz="914400" rtl="0" eaLnBrk="1" fontAlgn="base" hangingPunct="1">
              <a:lnSpc>
                <a:spcPct val="130000"/>
              </a:lnSpc>
              <a:spcBef>
                <a:spcPct val="0"/>
              </a:spcBef>
              <a:spcAft>
                <a:spcPts val="1000"/>
              </a:spcAft>
              <a:buClrTx/>
              <a:buSzTx/>
              <a:buFont typeface="Arial" pitchFamily="34" charset="0"/>
              <a:buChar char="•"/>
              <a:defRPr lang="zh-CN" altLang="en-US" sz="1600" u="none" baseline="0">
                <a:solidFill>
                  <a:srgbClr val="262626"/>
                </a:solidFill>
                <a:latin typeface="Arial" pitchFamily="34" charset="0"/>
                <a:ea typeface="幼圆" charset="-122"/>
              </a:defRPr>
            </a:lvl5pPr>
          </a:lstStyle>
          <a:p>
            <a:pPr marL="0" lvl="0" indent="0" algn="just">
              <a:lnSpc>
                <a:spcPct val="150000"/>
              </a:lnSpc>
              <a:buNone/>
            </a:pPr>
            <a:r>
              <a:rPr lang="zh-CN" altLang="en-US" sz="2300"/>
              <a:t>对于没有可调式书桌椅的家庭,根据上述自我监测原则加以调整。</a:t>
            </a:r>
            <a:endParaRPr lang="zh-CN" altLang="en-US" sz="2300"/>
          </a:p>
          <a:p>
            <a:pPr marL="0" lvl="0" indent="0" algn="just">
              <a:lnSpc>
                <a:spcPct val="150000"/>
              </a:lnSpc>
              <a:buNone/>
            </a:pPr>
            <a:r>
              <a:rPr lang="zh-CN" altLang="en-US" sz="2300"/>
              <a:t>若桌子过高,则尽可能使用高一点的椅子,并在脚下垫一脚垫,使脚能平放在脚垫上,大腿与小腿垂直。桌子或椅子过矮时,将桌子或椅子垫高。</a:t>
            </a:r>
            <a:endParaRPr lang="zh-CN" altLang="en-US" sz="2300"/>
          </a:p>
        </p:txBody>
      </p:sp>
    </p:spTree>
    <p:custDataLst>
      <p:tags r:id="rId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78849"/>
                                        </p:tgtEl>
                                        <p:attrNameLst>
                                          <p:attrName>style.visibility</p:attrName>
                                        </p:attrNameLst>
                                      </p:cBhvr>
                                      <p:to>
                                        <p:strVal val="visible"/>
                                      </p:to>
                                    </p:set>
                                    <p:animEffect transition="in" filter="diamond(in)">
                                      <p:cBhvr>
                                        <p:cTn id="7" dur="2000" fill="hold"/>
                                        <p:tgtEl>
                                          <p:spTgt spid="7884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78850">
                                            <p:txEl>
                                              <p:pRg st="0" end="0"/>
                                            </p:txEl>
                                          </p:spTgt>
                                        </p:tgtEl>
                                        <p:attrNameLst>
                                          <p:attrName>style.visibility</p:attrName>
                                        </p:attrNameLst>
                                      </p:cBhvr>
                                      <p:to>
                                        <p:strVal val="visible"/>
                                      </p:to>
                                    </p:set>
                                    <p:animEffect transition="in" filter="wheel(1)">
                                      <p:cBhvr>
                                        <p:cTn id="12" dur="2000" fill="hold"/>
                                        <p:tgtEl>
                                          <p:spTgt spid="78850">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1" presetClass="entr" presetSubtype="1" dur="2000" fill="hold" grpId="0" nodeType="clickEffect">
                                  <p:stCondLst>
                                    <p:cond delay="0"/>
                                  </p:stCondLst>
                                  <p:childTnLst>
                                    <p:set>
                                      <p:cBhvr>
                                        <p:cTn id="16" dur="1" fill="hold">
                                          <p:stCondLst>
                                            <p:cond delay="0"/>
                                          </p:stCondLst>
                                        </p:cTn>
                                        <p:tgtEl>
                                          <p:spTgt spid="78850">
                                            <p:txEl>
                                              <p:pRg st="1" end="1"/>
                                            </p:txEl>
                                          </p:spTgt>
                                        </p:tgtEl>
                                        <p:attrNameLst>
                                          <p:attrName>style.visibility</p:attrName>
                                        </p:attrNameLst>
                                      </p:cBhvr>
                                      <p:to>
                                        <p:strVal val="visible"/>
                                      </p:to>
                                    </p:set>
                                    <p:animEffect transition="in" filter="wheel(1)">
                                      <p:cBhvr>
                                        <p:cTn id="17" dur="2000" fill="hold"/>
                                        <p:tgtEl>
                                          <p:spTgt spid="7885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49" grpId="0"/>
      <p:bldP spid="78850" grpId="0" uiExpand="1" build="p"/>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https://d.book118.com/275024032022011122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BK_DARK_LIGHT" val="2"/>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1.xml><?xml version="1.0" encoding="utf-8"?>
<p:tagLst xmlns:p="http://schemas.openxmlformats.org/presentationml/2006/main">
  <p:tag name="KSO_WM_BEAUTIFY_FLAG" val="#wm#"/>
  <p:tag name="KSO_WM_TAG_VERSION" val="1.0"/>
  <p:tag name="KSO_WM_UNIT_BK_DARK_LIGHT" val="2"/>
  <p:tag name="KSO_WM_UNIT_COMPATIBLE" val="0"/>
  <p:tag name="KSO_WM_UNIT_DIAGRAM_ISNUMVISUAL" val="0"/>
  <p:tag name="KSO_WM_UNIT_DIAGRAM_ISREFERUNIT" val="0"/>
  <p:tag name="KSO_WM_UNIT_HIGHLIGHT" val="0"/>
  <p:tag name="KSO_WM_UNIT_ID" val="_1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0.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1.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2.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1"/>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74.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5.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6.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7.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7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7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4.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8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8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8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8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8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9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9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9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9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9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9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9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9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9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00.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01.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02.xml><?xml version="1.0" encoding="utf-8"?>
<p:tagLst xmlns:p="http://schemas.openxmlformats.org/presentationml/2006/main">
  <p:tag name="KSO_WM_BEAUTIFY_FLAG" val="#wm#"/>
  <p:tag name="KSO_WM_SLIDE_BACKGROUND_TYPE" val="belt"/>
  <p:tag name="KSO_WM_SLIDE_BK_DARK_LIGHT" val="1"/>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03.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04.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05.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_0**"/>
  <p:tag name="KSO_WM_UNIT_LAYERLEVEL" val="1"/>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_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811"/>
  <p:tag name="KSO_WM_TEMPLATE_MASTER_THUMB_INDEX" val="12"/>
  <p:tag name="KSO_WM_TEMPLATE_MASTER_TYPE" val="1"/>
  <p:tag name="KSO_WM_TEMPLATE_SUBCATEGORY" val="0"/>
  <p:tag name="KSO_WM_TEMPLATE_THUMBS_INDEX" val="1、4、6、7、8、9、10、11、12、13、14"/>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5.xml><?xml version="1.0" encoding="utf-8"?>
<p:tagLst xmlns:p="http://schemas.openxmlformats.org/presentationml/2006/main">
  <p:tag name="KSO_WM_BEAUTIFY_FLAG" val="#wm#"/>
  <p:tag name="KSO_WM_TAG_VERSION" val="1.0"/>
  <p:tag name="KSO_WM_UNIT_BK_DARK_LIGHT" val="2"/>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TAG_VERSION" val="1.0"/>
  <p:tag name="KSO_WM_UNIT_BK_DARK_LIGHT" val="2"/>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81.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82.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83.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84.xml><?xml version="1.0" encoding="utf-8"?>
<p:tagLst xmlns:p="http://schemas.openxmlformats.org/presentationml/2006/main">
  <p:tag name="KSO_WM_BEAUTIFY_FLAG" val="#wm#"/>
  <p:tag name="KSO_WM_SLIDE_BACKGROUND_TYPE" val="frame"/>
  <p:tag name="KSO_WM_SLIDE_BK_DARK_LIGHT" val="1"/>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85.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86.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87.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88.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8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9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9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9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9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9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95.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9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0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01.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0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0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0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0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0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0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1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11.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2.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3.xml><?xml version="1.0" encoding="utf-8"?>
<p:tagLst xmlns:p="http://schemas.openxmlformats.org/presentationml/2006/main">
  <p:tag name="KSO_WM_BEAUTIFY_FLAG" val="#wm#"/>
  <p:tag name="KSO_WM_SLIDE_BACKGROUND_TYPE" val="belt"/>
  <p:tag name="KSO_WM_SLIDE_BK_DARK_LIGHT" val="1"/>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14.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5.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6.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7.xml><?xml version="1.0" encoding="utf-8"?>
<p:tagLst xmlns:p="http://schemas.openxmlformats.org/presentationml/2006/main">
  <p:tag name="KSO_WM_BEAUTIFY_FLAG" val="#wm#"/>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_0**"/>
  <p:tag name="KSO_WM_UNIT_LAYERLEVEL" val="1"/>
</p:tagLst>
</file>

<file path=ppt/tags/tag218.xml><?xml version="1.0" encoding="utf-8"?>
<p:tagLst xmlns:p="http://schemas.openxmlformats.org/presentationml/2006/main">
  <p:tag name="KSO_WM_BEAUTIFY_FLAG" val="#wm#"/>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_0**"/>
  <p:tag name="KSO_WM_UNIT_LAYERLEVEL" val="1"/>
</p:tagLst>
</file>

<file path=ppt/tags/tag2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2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811"/>
  <p:tag name="KSO_WM_TEMPLATE_MASTER_THUMB_INDEX" val="12"/>
  <p:tag name="KSO_WM_TEMPLATE_MASTER_TYPE" val="1"/>
  <p:tag name="KSO_WM_TEMPLATE_SUBCATEGORY" val="0"/>
  <p:tag name="KSO_WM_TEMPLATE_THUMBS_INDEX" val="1、4、6、7、8、9、10、11、12、13、14"/>
</p:tagLst>
</file>

<file path=ppt/tags/tag223.xml><?xml version="1.0" encoding="utf-8"?>
<p:tagLst xmlns:p="http://schemas.openxmlformats.org/presentationml/2006/main">
  <p:tag name="KSO_WM_BEAUTIFY_FLAG" val="#wm#"/>
  <p:tag name="KSO_WM_DECORATE_SHAPE_ID" val="7"/>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1*a*1"/>
  <p:tag name="KSO_WM_UNIT_INDEX" val="1"/>
  <p:tag name="KSO_WM_UNIT_ISCONTENTSTITLE" val="0"/>
  <p:tag name="KSO_WM_UNIT_ISNUMDGMTITLE" val="0"/>
  <p:tag name="KSO_WM_UNIT_LAYERLEVEL" val="1"/>
  <p:tag name="KSO_WM_UNIT_NOCLEAR" val="0"/>
  <p:tag name="KSO_WM_UNIT_PRESET_TEXT" val="可爱卡通风"/>
  <p:tag name="KSO_WM_UNIT_TYPE" val="a"/>
  <p:tag name="KSO_WM_UNIT_VALUE" val="6"/>
</p:tagLst>
</file>

<file path=ppt/tags/tag224.xml><?xml version="1.0" encoding="utf-8"?>
<p:tagLst xmlns:p="http://schemas.openxmlformats.org/presentationml/2006/main">
  <p:tag name="KSO_WM_BEAUTIFY_FLAG" val="#wm#"/>
  <p:tag name="KSO_WM_DECORATE_TAGETSHAPES_IDS" val="10"/>
  <p:tag name="KSO_WM_TAG_VERSION" val="1.0"/>
  <p:tag name="KSO_WM_TEMPLATE_CATEGORY" val="mixed"/>
  <p:tag name="KSO_WM_TEMPLATE_INDEX" val="20201002"/>
  <p:tag name="KSO_WM_UNIT_COMPATIBLE" val="0"/>
  <p:tag name="KSO_WM_UNIT_DIAGRAM_ISNUMVISUAL" val="0"/>
  <p:tag name="KSO_WM_UNIT_DIAGRAM_ISREFERUNIT" val="0"/>
  <p:tag name="KSO_WM_UNIT_HIGHLIGHT" val="0"/>
  <p:tag name="KSO_WM_UNIT_ID" val="mixed20201002_1*h_i*1_1"/>
  <p:tag name="KSO_WM_UNIT_INDEX" val="1_1"/>
  <p:tag name="KSO_WM_UNIT_LAYERLEVEL" val="1_1"/>
  <p:tag name="KSO_WM_UNIT_SUBTYPE" val="f"/>
  <p:tag name="KSO_WM_UNIT_TYPE" val="h_i"/>
  <p:tag name="PA" val="v5.2.5"/>
</p:tagLst>
</file>

<file path=ppt/tags/tag225.xml><?xml version="1.0" encoding="utf-8"?>
<p:tagLst xmlns:p="http://schemas.openxmlformats.org/presentationml/2006/main">
  <p:tag name="KSO_WM_BEAUTIFY_FLAG" val="#wm#"/>
  <p:tag name="KSO_WM_SLIDE_ANIMATION_ID" val="3126338"/>
  <p:tag name="KSO_WM_SLIDE_ANIMATION_TYPE" val="0_8_1_1"/>
  <p:tag name="KSO_WM_SLIDE_COVER_HASPICTURE" val="2"/>
  <p:tag name="KSO_WM_SLIDE_ID" val="custom20202811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811"/>
  <p:tag name="KSO_WM_TEMPLATE_MASTER_THUMB_INDEX" val="12"/>
  <p:tag name="KSO_WM_TEMPLATE_MASTER_TYPE" val="1"/>
  <p:tag name="KSO_WM_TEMPLATE_SUBCATEGORY" val="0"/>
  <p:tag name="KSO_WM_TEMPLATE_THUMBS_INDEX" val="1、4、6、7、8、9、10、11、12、13、14、15"/>
</p:tagLst>
</file>

<file path=ppt/tags/tag22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4*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4"/>
  <p:tag name="KSO_WM_UNIT_TEXT_FILL_TYPE" val="1"/>
  <p:tag name="KSO_WM_UNIT_TYPE" val="b"/>
  <p:tag name="KSO_WM_UNIT_USESOURCEFORMAT_APPLY" val="1"/>
  <p:tag name="KSO_WM_UNIT_VALUE" val="9"/>
</p:tagLst>
</file>

<file path=ppt/tags/tag22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4*a*1"/>
  <p:tag name="KSO_WM_UNIT_INDEX" val="1"/>
  <p:tag name="KSO_WM_UNIT_ISCONTENTSTITLE" val="1"/>
  <p:tag name="KSO_WM_UNIT_ISNUMDGMTITLE" val="0"/>
  <p:tag name="KSO_WM_UNIT_LAYERLEVEL" val="1"/>
  <p:tag name="KSO_WM_UNIT_NOCLEAR" val="0"/>
  <p:tag name="KSO_WM_UNIT_PRESET_TEXT" val="目 录"/>
  <p:tag name="KSO_WM_UNIT_TEXT_FILL_FORE_SCHEMECOLOR_INDEX" val="14"/>
  <p:tag name="KSO_WM_UNIT_TEXT_FILL_TYPE" val="1"/>
  <p:tag name="KSO_WM_UNIT_TYPE" val="a"/>
  <p:tag name="KSO_WM_UNIT_USESOURCEFORMAT_APPLY" val="1"/>
  <p:tag name="KSO_WM_UNIT_VALUE" val="3"/>
</p:tagLst>
</file>

<file path=ppt/tags/tag228.xml><?xml version="1.0" encoding="utf-8"?>
<p:tagLst xmlns:p="http://schemas.openxmlformats.org/presentationml/2006/main">
  <p:tag name="KSO_WM_SLIDE_ANIMATION_ID" val="3110580"/>
</p:tagLst>
</file>

<file path=ppt/tags/tag22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4*l_h_i*1_1_1"/>
  <p:tag name="KSO_WM_UNIT_INDEX" val="1_1_1"/>
  <p:tag name="KSO_WM_UNIT_LAYERLEVEL" val="1_1_1"/>
  <p:tag name="KSO_WM_UNIT_LINE_FILL_TYPE" val="2"/>
  <p:tag name="KSO_WM_UNIT_LINE_FORE_SCHEMECOLOR_INDEX" val="14"/>
  <p:tag name="KSO_WM_UNIT_TEXT_FILL_FORE_SCHEMECOLOR_INDEX" val="14"/>
  <p:tag name="KSO_WM_UNIT_TEXT_FILL_TYPE" val="1"/>
  <p:tag name="KSO_WM_UNIT_TYPE" val="l_h_i"/>
  <p:tag name="KSO_WM_UNIT_USESOURCEFORMAT_APPLY" val="1"/>
</p:tagLst>
</file>

<file path=ppt/tags/tag23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4*l_h_f*1_1_1"/>
  <p:tag name="KSO_WM_UNIT_INDEX" val="1_1_1"/>
  <p:tag name="KSO_WM_UNIT_ISCONTENTSTITLE" val="0"/>
  <p:tag name="KSO_WM_UNIT_LAYERLEVEL" val="1_1_1"/>
  <p:tag name="KSO_WM_UNIT_NOCLEAR" val="0"/>
  <p:tag name="KSO_WM_UNIT_PRESET_TEXT" val="单击此处添加文本"/>
  <p:tag name="KSO_WM_UNIT_SUBTYPE" val="a"/>
  <p:tag name="KSO_WM_UNIT_TEXT_FILL_FORE_SCHEMECOLOR_INDEX" val="14"/>
  <p:tag name="KSO_WM_UNIT_TEXT_FILL_TYPE" val="1"/>
  <p:tag name="KSO_WM_UNIT_TYPE" val="l_h_f"/>
  <p:tag name="KSO_WM_UNIT_USESOURCEFORMAT_APPLY" val="1"/>
  <p:tag name="KSO_WM_UNIT_VALUE" val="9"/>
</p:tagLst>
</file>

<file path=ppt/tags/tag231.xml><?xml version="1.0" encoding="utf-8"?>
<p:tagLst xmlns:p="http://schemas.openxmlformats.org/presentationml/2006/main">
  <p:tag name="KSO_WM_SLIDE_ANIMATION_ID" val="3110580"/>
</p:tagLst>
</file>

<file path=ppt/tags/tag23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4*l_h_i*1_2_1"/>
  <p:tag name="KSO_WM_UNIT_INDEX" val="1_2_1"/>
  <p:tag name="KSO_WM_UNIT_LAYERLEVEL" val="1_1_1"/>
  <p:tag name="KSO_WM_UNIT_LINE_FILL_TYPE" val="2"/>
  <p:tag name="KSO_WM_UNIT_LINE_FORE_SCHEMECOLOR_INDEX" val="14"/>
  <p:tag name="KSO_WM_UNIT_TEXT_FILL_FORE_SCHEMECOLOR_INDEX" val="14"/>
  <p:tag name="KSO_WM_UNIT_TEXT_FILL_TYPE" val="1"/>
  <p:tag name="KSO_WM_UNIT_TYPE" val="l_h_i"/>
  <p:tag name="KSO_WM_UNIT_USESOURCEFORMAT_APPLY" val="1"/>
</p:tagLst>
</file>

<file path=ppt/tags/tag23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4*l_h_f*1_2_1"/>
  <p:tag name="KSO_WM_UNIT_INDEX" val="1_2_1"/>
  <p:tag name="KSO_WM_UNIT_ISCONTENTSTITLE" val="0"/>
  <p:tag name="KSO_WM_UNIT_LAYERLEVEL" val="1_1_1"/>
  <p:tag name="KSO_WM_UNIT_NOCLEAR" val="0"/>
  <p:tag name="KSO_WM_UNIT_PRESET_TEXT" val="单击此处添加文本"/>
  <p:tag name="KSO_WM_UNIT_SUBTYPE" val="a"/>
  <p:tag name="KSO_WM_UNIT_TEXT_FILL_FORE_SCHEMECOLOR_INDEX" val="14"/>
  <p:tag name="KSO_WM_UNIT_TEXT_FILL_TYPE" val="1"/>
  <p:tag name="KSO_WM_UNIT_TYPE" val="l_h_f"/>
  <p:tag name="KSO_WM_UNIT_USESOURCEFORMAT_APPLY" val="1"/>
  <p:tag name="KSO_WM_UNIT_VALUE" val="9"/>
</p:tagLst>
</file>

<file path=ppt/tags/tag234.xml><?xml version="1.0" encoding="utf-8"?>
<p:tagLst xmlns:p="http://schemas.openxmlformats.org/presentationml/2006/main">
  <p:tag name="KSO_WM_BEAUTIFY_FLAG" val="#wm#"/>
  <p:tag name="KSO_WM_DIAGRAM_GROUP_CODE" val="l1-1"/>
  <p:tag name="KSO_WM_SLIDE_DIAGTYPE" val="l"/>
  <p:tag name="KSO_WM_SLIDE_ID" val="custom20202811_4"/>
  <p:tag name="KSO_WM_SLIDE_INDEX" val="4"/>
  <p:tag name="KSO_WM_SLIDE_ITEM_CNT" val="4"/>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7*a*1"/>
  <p:tag name="KSO_WM_UNIT_INDEX" val="1"/>
  <p:tag name="KSO_WM_UNIT_ISCONTENTSTITLE" val="0"/>
  <p:tag name="KSO_WM_UNIT_ISNUMDGMTITLE" val="0"/>
  <p:tag name="KSO_WM_UNIT_LAYERLEVEL" val="1"/>
  <p:tag name="KSO_WM_UNIT_NOCLEAR" val="0"/>
  <p:tag name="KSO_WM_UNIT_PRESET_TEXT" val="点击此处添加小标题"/>
  <p:tag name="KSO_WM_UNIT_TYPE" val="a"/>
  <p:tag name="KSO_WM_UNIT_VALUE" val="14"/>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02811"/>
  <p:tag name="KSO_WM_UNIT_COMPATIBLE" val="1"/>
  <p:tag name="KSO_WM_UNIT_DIAGRAM_ISNUMVISUAL" val="0"/>
  <p:tag name="KSO_WM_UNIT_DIAGRAM_ISREFERUNIT" val="0"/>
  <p:tag name="KSO_WM_UNIT_HIGHLIGHT" val="0"/>
  <p:tag name="KSO_WM_UNIT_ID" val="custom20202811_7*e*1"/>
  <p:tag name="KSO_WM_UNIT_INDEX" val="1"/>
  <p:tag name="KSO_WM_UNIT_LAYERLEVEL" val="1"/>
  <p:tag name="KSO_WM_UNIT_NOCLEAR" val="0"/>
  <p:tag name="KSO_WM_UNIT_PRESET_TEXT" val="01"/>
  <p:tag name="KSO_WM_UNIT_TYPE" val="e"/>
  <p:tag name="KSO_WM_UNIT_VALUE" val="1"/>
</p:tagLst>
</file>

<file path=ppt/tags/tag237.xml><?xml version="1.0" encoding="utf-8"?>
<p:tagLst xmlns:p="http://schemas.openxmlformats.org/presentationml/2006/main">
  <p:tag name="KSO_WM_BEAUTIFY_FLAG" val="#wm#"/>
  <p:tag name="KSO_WM_SLIDE_ID" val="custom2020281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38.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a*1"/>
  <p:tag name="KSO_WM_UNIT_ISCONTENTSTITLE" val="0"/>
  <p:tag name="KSO_WM_UNIT_ISNUMDGMTITLE" val="0"/>
  <p:tag name="KSO_WM_UNIT_LAYERLEVEL" val="1"/>
  <p:tag name="KSO_WM_UNIT_NOCLEAR" val="0"/>
  <p:tag name="KSO_WM_UNIT_PRESET_TEXT" val="单击此处添加标题"/>
  <p:tag name="KSO_WM_UNIT_VALUE" val="26"/>
</p:tagLst>
</file>

<file path=ppt/tags/tag239.xml><?xml version="1.0" encoding="utf-8"?>
<p:tagLst xmlns:p="http://schemas.openxmlformats.org/presentationml/2006/main">
  <p:tag name="KSO_WM_BEAUTIFY_FLAG" val="#wm#"/>
  <p:tag name="KSO_WM_SLIDE_ID" val="custom20202811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40.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a*1"/>
  <p:tag name="KSO_WM_UNIT_ISCONTENTSTITLE" val="0"/>
  <p:tag name="KSO_WM_UNIT_ISNUMDGMTITLE" val="0"/>
  <p:tag name="KSO_WM_UNIT_LAYERLEVEL" val="1"/>
  <p:tag name="KSO_WM_UNIT_NOCLEAR" val="0"/>
  <p:tag name="KSO_WM_UNIT_PRESET_TEXT" val="单击此处添加标题"/>
  <p:tag name="KSO_WM_UNIT_VALUE" val="26"/>
</p:tagLst>
</file>

<file path=ppt/tags/tag241.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42.xml><?xml version="1.0" encoding="utf-8"?>
<p:tagLst xmlns:p="http://schemas.openxmlformats.org/presentationml/2006/main">
  <p:tag name="KSO_WM_BEAUTIFY_FLAG" val="#wm#"/>
  <p:tag name="KSO_WM_SLIDE_ID" val="custom20202811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7*a*1"/>
  <p:tag name="KSO_WM_UNIT_INDEX" val="1"/>
  <p:tag name="KSO_WM_UNIT_ISCONTENTSTITLE" val="0"/>
  <p:tag name="KSO_WM_UNIT_ISNUMDGMTITLE" val="0"/>
  <p:tag name="KSO_WM_UNIT_LAYERLEVEL" val="1"/>
  <p:tag name="KSO_WM_UNIT_NOCLEAR" val="0"/>
  <p:tag name="KSO_WM_UNIT_PRESET_TEXT" val="点击此处添加小标题"/>
  <p:tag name="KSO_WM_UNIT_TYPE" val="a"/>
  <p:tag name="KSO_WM_UNIT_VALUE" val="14"/>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02811"/>
  <p:tag name="KSO_WM_UNIT_COMPATIBLE" val="1"/>
  <p:tag name="KSO_WM_UNIT_DIAGRAM_ISNUMVISUAL" val="0"/>
  <p:tag name="KSO_WM_UNIT_DIAGRAM_ISREFERUNIT" val="0"/>
  <p:tag name="KSO_WM_UNIT_HIGHLIGHT" val="0"/>
  <p:tag name="KSO_WM_UNIT_ID" val="custom20202811_7*e*1"/>
  <p:tag name="KSO_WM_UNIT_INDEX" val="1"/>
  <p:tag name="KSO_WM_UNIT_LAYERLEVEL" val="1"/>
  <p:tag name="KSO_WM_UNIT_NOCLEAR" val="0"/>
  <p:tag name="KSO_WM_UNIT_PRESET_TEXT" val="01"/>
  <p:tag name="KSO_WM_UNIT_TYPE" val="e"/>
  <p:tag name="KSO_WM_UNIT_VALUE" val="1"/>
</p:tagLst>
</file>

<file path=ppt/tags/tag245.xml><?xml version="1.0" encoding="utf-8"?>
<p:tagLst xmlns:p="http://schemas.openxmlformats.org/presentationml/2006/main">
  <p:tag name="KSO_WM_BEAUTIFY_FLAG" val="#wm#"/>
  <p:tag name="KSO_WM_SLIDE_ID" val="custom2020281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46.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a*1"/>
  <p:tag name="KSO_WM_UNIT_ISCONTENTSTITLE" val="0"/>
  <p:tag name="KSO_WM_UNIT_ISNUMDGMTITLE" val="0"/>
  <p:tag name="KSO_WM_UNIT_LAYERLEVEL" val="1"/>
  <p:tag name="KSO_WM_UNIT_NOCLEAR" val="0"/>
  <p:tag name="KSO_WM_UNIT_PRESET_TEXT" val="单击此处添加标题"/>
  <p:tag name="KSO_WM_UNIT_VALUE" val="26"/>
</p:tagLst>
</file>

<file path=ppt/tags/tag247.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48.xml><?xml version="1.0" encoding="utf-8"?>
<p:tagLst xmlns:p="http://schemas.openxmlformats.org/presentationml/2006/main">
  <p:tag name="KSO_WM_BEAUTIFY_FLAG" val="#wm#"/>
  <p:tag name="KSO_WM_SLIDE_ID" val="custom20202811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49.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a*1"/>
  <p:tag name="KSO_WM_UNIT_ISCONTENTSTITLE" val="0"/>
  <p:tag name="KSO_WM_UNIT_ISNUMDGMTITLE" val="0"/>
  <p:tag name="KSO_WM_UNIT_LAYERLEVEL" val="1"/>
  <p:tag name="KSO_WM_UNIT_NOCLEAR" val="0"/>
  <p:tag name="KSO_WM_UNIT_PRESET_TEXT" val="单击此处添加标题"/>
  <p:tag name="KSO_WM_UNIT_VALUE" val="26"/>
</p:tagLst>
</file>

<file path=ppt/tags/tag250.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51.xml><?xml version="1.0" encoding="utf-8"?>
<p:tagLst xmlns:p="http://schemas.openxmlformats.org/presentationml/2006/main">
  <p:tag name="KSO_WM_BEAUTIFY_FLAG" val="#wm#"/>
  <p:tag name="KSO_WM_SLIDE_ID" val="custom20202811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52.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a*1"/>
  <p:tag name="KSO_WM_UNIT_ISCONTENTSTITLE" val="0"/>
  <p:tag name="KSO_WM_UNIT_ISNUMDGMTITLE" val="0"/>
  <p:tag name="KSO_WM_UNIT_LAYERLEVEL" val="1"/>
  <p:tag name="KSO_WM_UNIT_NOCLEAR" val="0"/>
  <p:tag name="KSO_WM_UNIT_PRESET_TEXT" val="单击此处添加标题"/>
  <p:tag name="KSO_WM_UNIT_VALUE" val="26"/>
</p:tagLst>
</file>

<file path=ppt/tags/tag253.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54.xml><?xml version="1.0" encoding="utf-8"?>
<p:tagLst xmlns:p="http://schemas.openxmlformats.org/presentationml/2006/main">
  <p:tag name="KSO_WM_BEAUTIFY_FLAG" val="#wm#"/>
  <p:tag name="KSO_WM_SLIDE_ID" val="custom20202811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55.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a*1"/>
  <p:tag name="KSO_WM_UNIT_ISCONTENTSTITLE" val="0"/>
  <p:tag name="KSO_WM_UNIT_ISNUMDGMTITLE" val="0"/>
  <p:tag name="KSO_WM_UNIT_LAYERLEVEL" val="1"/>
  <p:tag name="KSO_WM_UNIT_NOCLEAR" val="0"/>
  <p:tag name="KSO_WM_UNIT_PRESET_TEXT" val="单击此处添加标题"/>
  <p:tag name="KSO_WM_UNIT_VALUE" val="26"/>
</p:tagLst>
</file>

<file path=ppt/tags/tag256.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57.xml><?xml version="1.0" encoding="utf-8"?>
<p:tagLst xmlns:p="http://schemas.openxmlformats.org/presentationml/2006/main">
  <p:tag name="KSO_WM_BEAUTIFY_FLAG" val="#wm#"/>
  <p:tag name="KSO_WM_SLIDE_ID" val="custom20202811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58.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a*1"/>
  <p:tag name="KSO_WM_UNIT_ISCONTENTSTITLE" val="0"/>
  <p:tag name="KSO_WM_UNIT_ISNUMDGMTITLE" val="0"/>
  <p:tag name="KSO_WM_UNIT_LAYERLEVEL" val="1"/>
  <p:tag name="KSO_WM_UNIT_NOCLEAR" val="0"/>
  <p:tag name="KSO_WM_UNIT_PRESET_TEXT" val="单击此处添加标题"/>
  <p:tag name="KSO_WM_UNIT_VALUE" val="26"/>
</p:tagLst>
</file>

<file path=ppt/tags/tag259.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60.xml><?xml version="1.0" encoding="utf-8"?>
<p:tagLst xmlns:p="http://schemas.openxmlformats.org/presentationml/2006/main">
  <p:tag name="KSO_WM_BEAUTIFY_FLAG" val="#wm#"/>
  <p:tag name="KSO_WM_SLIDE_ID" val="custom20202811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61.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a*1"/>
  <p:tag name="KSO_WM_UNIT_ISCONTENTSTITLE" val="0"/>
  <p:tag name="KSO_WM_UNIT_ISNUMDGMTITLE" val="0"/>
  <p:tag name="KSO_WM_UNIT_LAYERLEVEL" val="1"/>
  <p:tag name="KSO_WM_UNIT_NOCLEAR" val="0"/>
  <p:tag name="KSO_WM_UNIT_PRESET_TEXT" val="单击此处添加标题"/>
  <p:tag name="KSO_WM_UNIT_VALUE" val="26"/>
</p:tagLst>
</file>

<file path=ppt/tags/tag262.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63.xml><?xml version="1.0" encoding="utf-8"?>
<p:tagLst xmlns:p="http://schemas.openxmlformats.org/presentationml/2006/main">
  <p:tag name="KSO_WM_BEAUTIFY_FLAG" val="#wm#"/>
  <p:tag name="KSO_WM_SLIDE_ID" val="custom20202811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64.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a*1"/>
  <p:tag name="KSO_WM_UNIT_ISCONTENTSTITLE" val="0"/>
  <p:tag name="KSO_WM_UNIT_ISNUMDGMTITLE" val="0"/>
  <p:tag name="KSO_WM_UNIT_LAYERLEVEL" val="1"/>
  <p:tag name="KSO_WM_UNIT_NOCLEAR" val="0"/>
  <p:tag name="KSO_WM_UNIT_PRESET_TEXT" val="单击此处添加标题"/>
  <p:tag name="KSO_WM_UNIT_VALUE" val="26"/>
</p:tagLst>
</file>

<file path=ppt/tags/tag265.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66.xml><?xml version="1.0" encoding="utf-8"?>
<p:tagLst xmlns:p="http://schemas.openxmlformats.org/presentationml/2006/main">
  <p:tag name="KSO_WM_BEAUTIFY_FLAG" val="#wm#"/>
  <p:tag name="KSO_WM_SLIDE_ID" val="custom20202811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67.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a*1"/>
  <p:tag name="KSO_WM_UNIT_ISCONTENTSTITLE" val="0"/>
  <p:tag name="KSO_WM_UNIT_ISNUMDGMTITLE" val="0"/>
  <p:tag name="KSO_WM_UNIT_LAYERLEVEL" val="1"/>
  <p:tag name="KSO_WM_UNIT_NOCLEAR" val="0"/>
  <p:tag name="KSO_WM_UNIT_PRESET_TEXT" val="单击此处添加标题"/>
  <p:tag name="KSO_WM_UNIT_VALUE" val="26"/>
</p:tagLst>
</file>

<file path=ppt/tags/tag268.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69.xml><?xml version="1.0" encoding="utf-8"?>
<p:tagLst xmlns:p="http://schemas.openxmlformats.org/presentationml/2006/main">
  <p:tag name="KSO_WM_BEAUTIFY_FLAG" val="#wm#"/>
  <p:tag name="KSO_WM_SLIDE_ID" val="custom20202811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70.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a*1"/>
  <p:tag name="KSO_WM_UNIT_ISCONTENTSTITLE" val="0"/>
  <p:tag name="KSO_WM_UNIT_ISNUMDGMTITLE" val="0"/>
  <p:tag name="KSO_WM_UNIT_LAYERLEVEL" val="1"/>
  <p:tag name="KSO_WM_UNIT_NOCLEAR" val="0"/>
  <p:tag name="KSO_WM_UNIT_PRESET_TEXT" val="单击此处添加标题"/>
  <p:tag name="KSO_WM_UNIT_VALUE" val="26"/>
</p:tagLst>
</file>

<file path=ppt/tags/tag271.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72.xml><?xml version="1.0" encoding="utf-8"?>
<p:tagLst xmlns:p="http://schemas.openxmlformats.org/presentationml/2006/main">
  <p:tag name="KSO_WM_BEAUTIFY_FLAG" val="#wm#"/>
  <p:tag name="KSO_WM_SLIDE_ID" val="custom20202811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73.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a*1"/>
  <p:tag name="KSO_WM_UNIT_ISCONTENTSTITLE" val="0"/>
  <p:tag name="KSO_WM_UNIT_ISNUMDGMTITLE" val="0"/>
  <p:tag name="KSO_WM_UNIT_LAYERLEVEL" val="1"/>
  <p:tag name="KSO_WM_UNIT_NOCLEAR" val="0"/>
  <p:tag name="KSO_WM_UNIT_PRESET_TEXT" val="单击此处添加标题"/>
  <p:tag name="KSO_WM_UNIT_VALUE" val="26"/>
</p:tagLst>
</file>

<file path=ppt/tags/tag274.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75.xml><?xml version="1.0" encoding="utf-8"?>
<p:tagLst xmlns:p="http://schemas.openxmlformats.org/presentationml/2006/main">
  <p:tag name="KSO_WM_BEAUTIFY_FLAG" val="#wm#"/>
  <p:tag name="KSO_WM_SLIDE_ID" val="custom20202811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76.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a*1"/>
  <p:tag name="KSO_WM_UNIT_ISCONTENTSTITLE" val="0"/>
  <p:tag name="KSO_WM_UNIT_ISNUMDGMTITLE" val="0"/>
  <p:tag name="KSO_WM_UNIT_LAYERLEVEL" val="1"/>
  <p:tag name="KSO_WM_UNIT_NOCLEAR" val="0"/>
  <p:tag name="KSO_WM_UNIT_PRESET_TEXT" val="单击此处添加标题"/>
  <p:tag name="KSO_WM_UNIT_VALUE" val="26"/>
</p:tagLst>
</file>

<file path=ppt/tags/tag277.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78.xml><?xml version="1.0" encoding="utf-8"?>
<p:tagLst xmlns:p="http://schemas.openxmlformats.org/presentationml/2006/main">
  <p:tag name="KSO_WM_BEAUTIFY_FLAG" val="#wm#"/>
  <p:tag name="KSO_WM_SLIDE_ID" val="custom20202811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79.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a*1"/>
  <p:tag name="KSO_WM_UNIT_ISCONTENTSTITLE" val="0"/>
  <p:tag name="KSO_WM_UNIT_ISNUMDGMTITLE" val="0"/>
  <p:tag name="KSO_WM_UNIT_LAYERLEVEL" val="1"/>
  <p:tag name="KSO_WM_UNIT_NOCLEAR" val="0"/>
  <p:tag name="KSO_WM_UNIT_PRESET_TEXT" val="单击此处添加标题"/>
  <p:tag name="KSO_WM_UNIT_VALUE" val="26"/>
</p:tagLst>
</file>

<file path=ppt/tags/tag280.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81.xml><?xml version="1.0" encoding="utf-8"?>
<p:tagLst xmlns:p="http://schemas.openxmlformats.org/presentationml/2006/main">
  <p:tag name="KSO_WM_BEAUTIFY_FLAG" val="#wm#"/>
  <p:tag name="KSO_WM_SLIDE_ID" val="custom20202811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82.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a*1"/>
  <p:tag name="KSO_WM_UNIT_ISCONTENTSTITLE" val="0"/>
  <p:tag name="KSO_WM_UNIT_ISNUMDGMTITLE" val="0"/>
  <p:tag name="KSO_WM_UNIT_LAYERLEVEL" val="1"/>
  <p:tag name="KSO_WM_UNIT_NOCLEAR" val="0"/>
  <p:tag name="KSO_WM_UNIT_PRESET_TEXT" val="单击此处添加标题"/>
  <p:tag name="KSO_WM_UNIT_VALUE" val="26"/>
</p:tagLst>
</file>

<file path=ppt/tags/tag283.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84.xml><?xml version="1.0" encoding="utf-8"?>
<p:tagLst xmlns:p="http://schemas.openxmlformats.org/presentationml/2006/main">
  <p:tag name="KSO_WM_BEAUTIFY_FLAG" val="#wm#"/>
  <p:tag name="KSO_WM_SLIDE_ID" val="custom20202811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85.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a*1"/>
  <p:tag name="KSO_WM_UNIT_ISCONTENTSTITLE" val="0"/>
  <p:tag name="KSO_WM_UNIT_ISNUMDGMTITLE" val="0"/>
  <p:tag name="KSO_WM_UNIT_LAYERLEVEL" val="1"/>
  <p:tag name="KSO_WM_UNIT_NOCLEAR" val="0"/>
  <p:tag name="KSO_WM_UNIT_PRESET_TEXT" val="单击此处添加标题"/>
  <p:tag name="KSO_WM_UNIT_VALUE" val="26"/>
</p:tagLst>
</file>

<file path=ppt/tags/tag286.xml><?xml version="1.0" encoding="utf-8"?>
<p:tagLst xmlns:p="http://schemas.openxmlformats.org/presentationml/2006/main">
  <p:tag name="KSO_WM_TAG_VERSION" val="1.0"/>
  <p:tag name="KSO_WM_TEMPLATE_CATEGORY" val="custom"/>
  <p:tag name="KSO_WM_TEMPLATE_INDEX" val="20202811"/>
  <p:tag name="KSO_WM_UNIT_COMPATIBLE" val="0"/>
  <p:tag name="KSO_WM_UNIT_DIAGRAM_ISNUMVISUAL" val="0"/>
  <p:tag name="KSO_WM_UNIT_DIAGRAM_ISREFERUNIT" val="0"/>
  <p:tag name="KSO_WM_UNIT_HIGHLIGHT" val="0"/>
  <p:tag name="KSO_WM_UNIT_ID" val="custom20202811_9*f*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VALUE" val="460"/>
</p:tagLst>
</file>

<file path=ppt/tags/tag287.xml><?xml version="1.0" encoding="utf-8"?>
<p:tagLst xmlns:p="http://schemas.openxmlformats.org/presentationml/2006/main">
  <p:tag name="KSO_WM_BEAUTIFY_FLAG" val="#wm#"/>
  <p:tag name="KSO_WM_SLIDE_ID" val="custom20202811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811"/>
  <p:tag name="KSO_WM_TEMPLATE_MASTER_TYPE" val="1"/>
  <p:tag name="KSO_WM_TEMPLATE_SUBCATEGORY" val="0"/>
</p:tagLst>
</file>

<file path=ppt/tags/tag28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商务黄2.1">
      <a:dk1>
        <a:srgbClr val="000000"/>
      </a:dk1>
      <a:lt1>
        <a:srgbClr val="FFFFFF"/>
      </a:lt1>
      <a:dk2>
        <a:srgbClr val="212121"/>
      </a:dk2>
      <a:lt2>
        <a:srgbClr val="FFFFFF"/>
      </a:lt2>
      <a:accent1>
        <a:srgbClr val="E5BD2B"/>
      </a:accent1>
      <a:accent2>
        <a:srgbClr val="D2CA24"/>
      </a:accent2>
      <a:accent3>
        <a:srgbClr val="A1D642"/>
      </a:accent3>
      <a:accent4>
        <a:srgbClr val="46D289"/>
      </a:accent4>
      <a:accent5>
        <a:srgbClr val="2CBBC2"/>
      </a:accent5>
      <a:accent6>
        <a:srgbClr val="3694CE"/>
      </a:accent6>
      <a:hlink>
        <a:srgbClr val="304FFE"/>
      </a:hlink>
      <a:folHlink>
        <a:srgbClr val="492067"/>
      </a:folHlink>
    </a:clrScheme>
    <a:fontScheme name="Verve">
      <a:majorFont>
        <a:latin typeface="Century Gothic"/>
        <a:ea typeface="Arial"/>
        <a:cs typeface="Arial"/>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Arial"/>
        <a:cs typeface="Arial"/>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2_Office 主题​​">
  <a:themeElements>
    <a:clrScheme name="商务黄2.1">
      <a:dk1>
        <a:srgbClr val="000000"/>
      </a:dk1>
      <a:lt1>
        <a:srgbClr val="FFFFFF"/>
      </a:lt1>
      <a:dk2>
        <a:srgbClr val="212121"/>
      </a:dk2>
      <a:lt2>
        <a:srgbClr val="FFFFFF"/>
      </a:lt2>
      <a:accent1>
        <a:srgbClr val="E5BD2B"/>
      </a:accent1>
      <a:accent2>
        <a:srgbClr val="D2CA24"/>
      </a:accent2>
      <a:accent3>
        <a:srgbClr val="A1D642"/>
      </a:accent3>
      <a:accent4>
        <a:srgbClr val="46D289"/>
      </a:accent4>
      <a:accent5>
        <a:srgbClr val="2CBBC2"/>
      </a:accent5>
      <a:accent6>
        <a:srgbClr val="3694CE"/>
      </a:accent6>
      <a:hlink>
        <a:srgbClr val="304FFE"/>
      </a:hlink>
      <a:folHlink>
        <a:srgbClr val="492067"/>
      </a:folHlink>
    </a:clrScheme>
    <a:fontScheme name="Verve">
      <a:majorFont>
        <a:latin typeface="Century Gothic"/>
        <a:ea typeface="Arial"/>
        <a:cs typeface="Arial"/>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Arial"/>
        <a:cs typeface="Arial"/>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21</Slides>
  <Notes>18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Century Gothic</vt:lpstr>
      <vt:lpstr>幼圆</vt:lpstr>
      <vt:lpstr>宋体</vt:lpstr>
      <vt:lpstr>汉仪乐喵体W</vt:lpstr>
      <vt:lpstr>Calibri Light</vt:lpstr>
      <vt:lpstr>Office Theme</vt:lpstr>
      <vt:lpstr>近视防控指南</vt:lpstr>
      <vt:lpstr>PowerPoint Presentation</vt:lpstr>
      <vt:lpstr>前言</vt:lpstr>
      <vt:lpstr>写在前面</vt:lpstr>
      <vt:lpstr>写在前面</vt:lpstr>
      <vt:lpstr>20问</vt:lpstr>
      <vt:lpstr>1.寒假放假在家,近视发生的风险会减少吗？</vt:lpstr>
      <vt:lpstr>2.寒假在家视屏时间增多,预防近视应注意什么呢？</vt:lpstr>
      <vt:lpstr>2.寒假在家视屏时间增多,预防近视应注意什么呢？</vt:lpstr>
      <vt:lpstr>2.寒假在家视屏时间增多,预防近视应注意什么呢？</vt:lpstr>
      <vt:lpstr>3.看电视、电脑和手机有适宜的推荐距离吗？</vt:lpstr>
      <vt:lpstr>4.线上学习后,眼睛放松有方法吗？</vt:lpstr>
      <vt:lpstr>4.线上学习后,眼睛放松有方法吗？</vt:lpstr>
      <vt:lpstr>4.线上学习后,眼睛放松有方法吗？</vt:lpstr>
      <vt:lpstr>5.寒假期间天气很冷,在室内运动可以预防近视吗？</vt:lpstr>
      <vt:lpstr>5.寒假期间天气很冷,在室内运动可以预防近视吗？</vt:lpstr>
      <vt:lpstr>5.寒假期间天气很冷,在室内运动可以预防近视吗？</vt:lpstr>
      <vt:lpstr>6.日间户外活动预防近视,有时间量要求吗？</vt:lpstr>
      <vt:lpstr>7.家里的桌椅高度对视力有影响吗？</vt:lpstr>
      <vt:lpstr>7.家里的桌椅高度对视力有影响吗？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2024-09-25T12:11:01.005</cp:lastPrinted>
  <dcterms:created xsi:type="dcterms:W3CDTF">2024-09-25T04:11:01Z</dcterms:created>
  <dcterms:modified xsi:type="dcterms:W3CDTF">2024-09-25T04:11:06Z</dcterms:modified>
</cp:coreProperties>
</file>