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LRKBSG+KETNTA+ArialMT"/>
      <p:regular r:id="rId15"/>
    </p:embeddedFont>
    <p:embeddedFont>
      <p:font typeface="VHRCRF+MS-UIGothic"/>
      <p:regular r:id="rId16"/>
    </p:embeddedFont>
    <p:embeddedFont>
      <p:font typeface="HVVDKI+LTJDGV+MicrosoftYaHei"/>
      <p:regular r:id="rId17"/>
    </p:embeddedFont>
    <p:embeddedFont>
      <p:font typeface="TGWVOU+CUEUHP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D1E77-B200-4A8A-B5BA-42C5B03BE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4BC85-6B6E-44C1-B80C-1817DB649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C4828-99B3-4804-9633-12F63676D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DCB22-F18B-4FFD-8B91-48F04389F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3CFAA2-7ED8-425D-A450-9BA7003E0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D43BB2-BE90-444F-9752-A0124933F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AF1060-268F-4048-8A23-4B6AD8295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E59BF-2E45-4C9E-9544-114C49709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E1719-D4A1-411D-BE19-8AEFA338C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2C30F-E9CA-49A4-A8EE-14159CF53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90FBC-4C03-4FE9-81A5-6C1CAC92F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2411214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3404705" cy="13324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LRKBSG+KETNTA+ArialMT"/>
                <a:cs typeface="LRKBSG+KETNTA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VHRCRF+MS-UIGothic"/>
                <a:cs typeface="VHRCRF+MS-UIGothic"/>
              </a:rPr>
              <a:t>加盟商的角色与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职责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LRKBSG+KETNTA+ArialMT"/>
                <a:cs typeface="LRKBSG+KETNTA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专业</a:t>
            </a:r>
            <a:r>
              <a:rPr sz="2400">
                <a:solidFill>
                  <a:srgbClr val="8C8C8C"/>
                </a:solidFill>
                <a:latin typeface="VHRCRF+MS-UIGothic"/>
                <a:cs typeface="VHRCRF+MS-UIGothic"/>
              </a:rPr>
              <a:t>沟通技巧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HVVDKI+LTJDGV+MicrosoftYaHei"/>
                <a:cs typeface="HVVDKI+LTJDGV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304057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LRKBSG+KETNTA+ArialMT"/>
                <a:cs typeface="LRKBSG+KETNTA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VHRCRF+MS-UIGothic"/>
                <a:cs typeface="VHRCRF+MS-UIGothic"/>
              </a:rPr>
              <a:t>管理技能提升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VHRCRF+MS-UIGothic"/>
                <a:cs typeface="VHRCRF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46470" y="3589210"/>
            <a:ext cx="3404580" cy="1880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LRKBSG+KETNTA+ArialMT"/>
                <a:cs typeface="LRKBSG+KETNTA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VHRCRF+MS-UIGothic"/>
                <a:cs typeface="VHRCRF+MS-UIGothic"/>
              </a:rPr>
              <a:t>客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8C8C8C"/>
                </a:solidFill>
                <a:latin typeface="VHRCRF+MS-UIGothic"/>
                <a:cs typeface="VHRCRF+MS-UIGothic"/>
              </a:rPr>
              <a:t>关系管理与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维护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LRKBSG+KETNTA+ArialMT"/>
                <a:cs typeface="LRKBSG+KETNTA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VHRCRF+MS-UIGothic"/>
                <a:cs typeface="VHRCRF+MS-UIGothic"/>
              </a:rPr>
              <a:t>市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8C8C8C"/>
                </a:solidFill>
                <a:latin typeface="VHRCRF+MS-UIGothic"/>
                <a:cs typeface="VHRCRF+MS-UIGothic"/>
              </a:rPr>
              <a:t>分析与商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8C8C8C"/>
                </a:solidFill>
                <a:latin typeface="VHRCRF+MS-UIGothic"/>
                <a:cs typeface="VHRCRF+MS-UIGothic"/>
              </a:rPr>
              <a:t>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LRKBSG+KETNTA+ArialMT"/>
                <a:cs typeface="LRKBSG+KETNTA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VHRCRF+MS-UIGothic"/>
                <a:cs typeface="VHRCRF+MS-UIGothic"/>
              </a:rPr>
              <a:t>持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续</a:t>
            </a:r>
            <a:r>
              <a:rPr sz="2400">
                <a:solidFill>
                  <a:srgbClr val="8C8C8C"/>
                </a:solidFill>
                <a:latin typeface="VHRCRF+MS-UIGothic"/>
                <a:cs typeface="VHRCRF+MS-UIGothic"/>
              </a:rPr>
              <a:t>学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习</a:t>
            </a:r>
            <a:r>
              <a:rPr sz="2400">
                <a:solidFill>
                  <a:srgbClr val="8C8C8C"/>
                </a:solidFill>
                <a:latin typeface="VHRCRF+MS-UIGothic"/>
                <a:cs typeface="VHRCRF+MS-UIGothic"/>
              </a:rPr>
              <a:t>与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8C8C8C"/>
                </a:solidFill>
                <a:latin typeface="VHRCRF+MS-UIGothic"/>
                <a:cs typeface="VHRCRF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7131157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TGWVOU+CUEUHP+MicrosoftYaHei-Bold"/>
                <a:cs typeface="TGWVOU+CUEUHP+MicrosoftYaHei-Bold"/>
              </a:rPr>
              <a:t>01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VHRCRF+MS-UIGothic"/>
                <a:cs typeface="VHRCRF+MS-UIGothic"/>
              </a:rPr>
              <a:t>加盟商的角色与</a:t>
            </a:r>
            <a:r>
              <a:rPr sz="5150" spc="25">
                <a:solidFill>
                  <a:srgbClr val="F7F7F7"/>
                </a:solidFill>
                <a:latin typeface="SimSun"/>
                <a:cs typeface="SimSun"/>
              </a:rPr>
              <a:t>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VHRCRF+MS-UIGothic"/>
                <a:cs typeface="VHRCRF+MS-UIGothic"/>
              </a:rPr>
              <a:t>加盟商的角色定位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GWVOU+CUEUHP+MicrosoftYaHei-Bold"/>
                <a:cs typeface="TGWVOU+CUEUHP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GWVOU+CUEUHP+MicrosoftYaHei-Bold"/>
                <a:cs typeface="TGWVOU+CUEUHP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GWVOU+CUEUHP+MicrosoftYaHei-Bold"/>
                <a:cs typeface="TGWVOU+CUEUHP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VHRCRF+MS-UIGothic"/>
                <a:cs typeface="VHRCRF+MS-UIGothic"/>
              </a:rPr>
              <a:t>品牌代表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业务</a:t>
            </a:r>
            <a:r>
              <a:rPr sz="2000" spc="25">
                <a:solidFill>
                  <a:srgbClr val="8C8C8C"/>
                </a:solidFill>
                <a:latin typeface="VHRCRF+MS-UIGothic"/>
                <a:cs typeface="VHRCRF+MS-UIGothic"/>
              </a:rPr>
              <a:t>拓展者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VHRCRF+MS-UIGothic"/>
                <a:cs typeface="VHRCRF+MS-UIGothic"/>
              </a:rPr>
              <a:t>客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8C8C8C"/>
                </a:solidFill>
                <a:latin typeface="VHRCRF+MS-UIGothic"/>
                <a:cs typeface="VHRCRF+MS-UIGothic"/>
              </a:rPr>
              <a:t>服</a:t>
            </a: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务</a:t>
            </a:r>
            <a:r>
              <a:rPr sz="2000">
                <a:solidFill>
                  <a:srgbClr val="8C8C8C"/>
                </a:solidFill>
                <a:latin typeface="VHRCRF+MS-UIGothic"/>
                <a:cs typeface="VHRCRF+MS-UIGothic"/>
              </a:rPr>
              <a:t>者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加盟商是品牌在区域市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的代表，需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品牌形象，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推广品牌价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加盟商需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极拓展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大市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，提高品牌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知名度。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加盟商需提供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的客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足客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需求，提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升客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意度。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VHRCRF+MS-UIGothic"/>
                <a:cs typeface="VHRCRF+MS-UIGothic"/>
              </a:rPr>
              <a:t>加盟商的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职责</a:t>
            </a:r>
            <a:r>
              <a:rPr sz="3000">
                <a:solidFill>
                  <a:srgbClr val="8C8C8C"/>
                </a:solidFill>
                <a:latin typeface="VHRCRF+MS-UIGothic"/>
                <a:cs typeface="VHRCRF+MS-UIGothic"/>
              </a:rPr>
              <a:t>与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维护</a:t>
            </a:r>
            <a:r>
              <a:rPr sz="2300" spc="25">
                <a:solidFill>
                  <a:srgbClr val="8C8C8C"/>
                </a:solidFill>
                <a:latin typeface="VHRCRF+MS-UIGothic"/>
                <a:cs typeface="VHRCRF+MS-UIGothic"/>
              </a:rPr>
              <a:t>品牌形象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VHRCRF+MS-UIGothic"/>
                <a:cs typeface="VHRCRF+MS-UIGothic"/>
              </a:rPr>
              <a:t>推广品牌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VHRCRF+MS-UIGothic"/>
                <a:cs typeface="VHRCRF+MS-UIGothic"/>
              </a:rPr>
              <a:t>拓展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业务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加盟商需遵守品牌形象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范，保持店面、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工形象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的一致性。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加盟商需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极参与品牌宣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，提高品牌在区域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的知名度。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817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加盟商需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极开拓市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提高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量，增加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VHRCRF+MS-UIGothic"/>
                <a:cs typeface="VHRCRF+MS-UIGothic"/>
              </a:rPr>
              <a:t>加盟商的成功要素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9164" y="372036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VHRCRF+MS-UIGothic"/>
                <a:cs typeface="VHRCRF+MS-UIGothic"/>
              </a:rPr>
              <a:t>良好的沟通能力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经营</a:t>
            </a:r>
            <a:r>
              <a:rPr sz="2000" spc="25">
                <a:solidFill>
                  <a:srgbClr val="FFFFFF"/>
                </a:solidFill>
                <a:latin typeface="VHRCRF+MS-UIGothic"/>
                <a:cs typeface="VHRCRF+MS-UIGothic"/>
              </a:rPr>
              <a:t>管理能力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2467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VHRCRF+MS-UIGothic"/>
                <a:cs typeface="VHRCRF+MS-UIGothic"/>
              </a:rPr>
              <a:t>市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FFFFFF"/>
                </a:solidFill>
                <a:latin typeface="VHRCRF+MS-UIGothic"/>
                <a:cs typeface="VHRCRF+MS-UIGothic"/>
              </a:rPr>
              <a:t>敏感度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团队协</a:t>
            </a:r>
            <a:r>
              <a:rPr sz="2000" spc="25">
                <a:solidFill>
                  <a:srgbClr val="FFFFFF"/>
                </a:solidFill>
                <a:latin typeface="VHRCRF+MS-UIGothic"/>
                <a:cs typeface="VHRCRF+MS-UIGothic"/>
              </a:rPr>
              <a:t>作精神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加盟商需具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工、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、供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商等有效沟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通的能力。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加盟商需具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店面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管理、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管理等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合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能力。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加盟商需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刻关注市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动态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，了解行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业趋势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，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抓住商机。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加盟商需与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持良好的合作关系，共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同完成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5159197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TGWVOU+CUEUHP+MicrosoftYaHei-Bold"/>
                <a:cs typeface="TGWVOU+CUEUHP+MicrosoftYaHei-Bold"/>
              </a:rPr>
              <a:t>02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SimSun"/>
                <a:cs typeface="SimSun"/>
              </a:rPr>
              <a:t>专业</a:t>
            </a:r>
            <a:r>
              <a:rPr sz="5150" spc="23">
                <a:solidFill>
                  <a:srgbClr val="F7F7F7"/>
                </a:solidFill>
                <a:latin typeface="VHRCRF+MS-UIGothic"/>
                <a:cs typeface="VHRCRF+MS-UIGothic"/>
              </a:rPr>
              <a:t>沟通技巧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VHRCRF+MS-UIGothic"/>
                <a:cs typeface="VHRCRF+MS-UIGothic"/>
              </a:rPr>
              <a:t>有效沟通的原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VVDKI+LTJDGV+MicrosoftYaHei"/>
                <a:cs typeface="HVVDKI+LTJDGV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VVDKI+LTJDGV+MicrosoftYaHei"/>
                <a:cs typeface="HVVDKI+LTJDGV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VVDKI+LTJDGV+MicrosoftYaHei"/>
                <a:cs typeface="HVVDKI+LTJDGV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VVDKI+LTJDGV+MicrosoftYaHei"/>
                <a:cs typeface="HVVDKI+LTJDGV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7642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VHRCRF+MS-UIGothic"/>
                <a:cs typeface="VHRCRF+MS-UIGothic"/>
              </a:rPr>
              <a:t>尊重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3429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VHRCRF+MS-UIGothic"/>
                <a:cs typeface="VHRCRF+MS-UIGothic"/>
              </a:rPr>
              <a:t>真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诚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2820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VHRCRF+MS-UIGothic"/>
                <a:cs typeface="VHRCRF+MS-UIGothic"/>
              </a:rPr>
              <a:t>明确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93457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VHRCRF+MS-UIGothic"/>
                <a:cs typeface="VHRCRF+MS-UIGothic"/>
              </a:rPr>
              <a:t>及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时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尊重加盟商的意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点，避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的想法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贬</a:t>
            </a: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低或忽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保持真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诚实</a:t>
            </a: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度，不要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虚假承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诺</a:t>
            </a: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隐瞒</a:t>
            </a: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信息。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确保信息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明确，避免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生</a:t>
            </a:r>
          </a:p>
          <a:p>
            <a:pPr marL="600074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歧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解。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及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回复加盟商的信息和沟通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请</a:t>
            </a: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求，保持沟通渠道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F7F7F7"/>
                </a:solidFill>
                <a:latin typeface="VHRCRF+MS-UIGothic"/>
                <a:cs typeface="VHRCRF+MS-UIGothic"/>
              </a:rPr>
              <a:t>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倾</a:t>
            </a:r>
            <a:r>
              <a:rPr sz="3000">
                <a:solidFill>
                  <a:srgbClr val="8C8C8C"/>
                </a:solidFill>
                <a:latin typeface="VHRCRF+MS-UIGothic"/>
                <a:cs typeface="VHRCRF+MS-UIGothic"/>
              </a:rPr>
              <a:t>听与理解加盟商的需求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HRCRF+MS-UIGothic"/>
                <a:cs typeface="VHRCRF+MS-UIGothic"/>
              </a:rPr>
              <a:t>耐心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倾</a:t>
            </a:r>
            <a:r>
              <a:rPr sz="2000">
                <a:solidFill>
                  <a:srgbClr val="FFFDFD"/>
                </a:solidFill>
                <a:latin typeface="VHRCRF+MS-UIGothic"/>
                <a:cs typeface="VHRCRF+MS-UIGothic"/>
              </a:rPr>
              <a:t>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HRCRF+MS-UIGothic"/>
                <a:cs typeface="VHRCRF+MS-UIGothic"/>
              </a:rPr>
              <a:t>深入了解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和交流，深入了解加盟商的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需求和期望，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提供更好的解决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方案。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予加盟商足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和空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，耐心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听他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的需求和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2000" spc="25">
                <a:solidFill>
                  <a:srgbClr val="FFFDFD"/>
                </a:solidFill>
                <a:latin typeface="VHRCRF+MS-UIGothic"/>
                <a:cs typeface="VHRCRF+MS-UIGothic"/>
              </a:rPr>
              <a:t>极反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加盟商的需求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极反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知道你理解并重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VHRCRF+MS-UIGothic"/>
                <a:cs typeface="VHRCRF+MS-UIGothic"/>
              </a:rPr>
              <a:t>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25350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VHRCRF+MS-UIGothic"/>
                <a:cs typeface="VHRCRF+MS-UIGothic"/>
              </a:rPr>
              <a:t>清晰、准确的信息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传递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VHRCRF+MS-UIGothic"/>
                <a:cs typeface="VHRCRF+MS-UIGothic"/>
              </a:rPr>
              <a:t>准确无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确保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的信息准确无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，避免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加盟商或造成不必要的困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扰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简</a:t>
            </a:r>
            <a:r>
              <a:rPr sz="2300" spc="25">
                <a:solidFill>
                  <a:srgbClr val="8C8C8C"/>
                </a:solidFill>
                <a:latin typeface="VHRCRF+MS-UIGothic"/>
                <a:cs typeface="VHRCRF+MS-UIGothic"/>
              </a:rPr>
              <a:t>明扼要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明了的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信息，避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免使用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于复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术语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VHRCRF+MS-UIGothic"/>
                <a:cs typeface="VHRCRF+MS-UIGothic"/>
              </a:rPr>
              <a:t>提供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证</a:t>
            </a:r>
            <a:r>
              <a:rPr sz="2300">
                <a:solidFill>
                  <a:srgbClr val="8C8C8C"/>
                </a:solidFill>
                <a:latin typeface="VHRCRF+MS-UIGothic"/>
                <a:cs typeface="VHRCRF+MS-UIGothic"/>
              </a:rPr>
              <a:t>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信息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，提供相关数据、事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7F7F7"/>
                </a:solidFill>
                <a:latin typeface="VHRCRF+MS-UIGothic"/>
                <a:cs typeface="VHRCRF+MS-UIGothic"/>
              </a:rPr>
              <a:t>据，增加信息的可信度。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https://d.book118.com/275024112142011112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LRKBSG+KETNTA+ArialMT</vt:lpstr>
      <vt:lpstr>Times New Roman</vt:lpstr>
      <vt:lpstr>VHRCRF+MS-UIGothic</vt:lpstr>
      <vt:lpstr>SimSun</vt:lpstr>
      <vt:lpstr>HVVDKI+LTJDGV+MicrosoftYaHei</vt:lpstr>
      <vt:lpstr>TGWVOU+CUEUHP+MicrosoftYaHei-Bold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2024-09-18T21:21:19.423</cp:lastPrinted>
  <dcterms:created xsi:type="dcterms:W3CDTF">2024-09-18T13:21:19Z</dcterms:created>
  <dcterms:modified xsi:type="dcterms:W3CDTF">2024-09-18T13:21:20Z</dcterms:modified>
</cp:coreProperties>
</file>