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F1E1D-0D5C-48BA-BD18-298DBA227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887C4-366F-4031-9A22-D3FEB9DE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6FE55-8D9C-4778-9151-E0425C3D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F2833-6C1C-4D44-AA21-960E4DCD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4E9E4-98E0-41F4-8B36-EE3D293B0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8CB62-7BF2-468B-9D06-8FB99D17C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58743-9594-4245-BEE9-A7B94870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7FE96-6EF0-4FAE-A580-6A36EF6E9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0F071-2349-42F6-86E3-525F005F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0DB6D-8C76-417F-B6D4-B3F9F3EB6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8BB36-89E0-47C0-BFD8-310B86912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24134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高血压对血透患者的影响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血透室高血压是指在血液透析过程中出现的高血压，通常是指收缩压超过140mmHg或舒张压超过90mmHg。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根据发生时间，血透室高血压可分为急进型和缓慢进展型；根据病因，可分为肾素依赖型和非肾素依赖型。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血透室高血压的病因较为复杂，主要包括水钠潴留、交感神经兴奋、促红细胞生成素使用等。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血透室高血压的病理机制主要涉及体液平衡调节紊乱、神经内分泌激活和血管重构等。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血透室高血压的临床表现主要包括头痛、恶心、呕吐、胸闷、心悸等，严重时可出现抽搐、昏迷等症状。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血透室高血压的诊断主要依据血液透析过程中的血压监测，通常收缩压超过140mmHg或舒张压超过90mmHg即可诊断。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94" r="18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高血压对血透患者的影响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63" r="23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增加心血管疾病风险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高血压可导致动脉粥样硬化、血管狭窄和阻塞，增加血透患者发生心肌梗死、脑梗塞等心血管疾病的风险。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心脏负荷加重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高血压会使心脏负担加重，导致心肌肥厚、心功能不全等心脏疾病，影响血透患者的生存质量。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对心血管系统的影响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高血压可加速肾脏损伤，促进肾小球硬化和肾功能衰竭，影响血透效果和患者的生存期。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加速肾脏损伤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高血压可能导致透析中低血压、心律失常等并发症的风险增加。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增加透析并发症风险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对肾脏功能的影响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对其他器官的影响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对眼底的影响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高血压可引起眼底病变，如视网膜病变、视神经萎缩等，影响视力。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对脑血管的影响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高血压可导致脑血管病变，如脑梗塞、脑出血等，影响患者的认知和运动功能。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血透室高血压的护理措施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https://d.book118.com/275024134210011041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2024-09-02T05:28:11.446</cp:lastPrinted>
  <dcterms:created xsi:type="dcterms:W3CDTF">2024-09-01T21:28:11Z</dcterms:created>
  <dcterms:modified xsi:type="dcterms:W3CDTF">2024-09-01T21:28:13Z</dcterms:modified>
</cp:coreProperties>
</file>