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6D5B6-4D98-4D9F-BF23-6223BBF0E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44C71-5A7C-4B32-87FF-377B1840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C1E9A-3850-450C-BC2E-362244C6A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62D57-9FDA-4BA6-AD71-0FD3705D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20C04-2BAF-4760-9FA4-4735CE58A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239A7-CB61-4CCF-8F8A-D9349390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36D1E-76CF-4FA8-98E8-43313E59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04ACF-BDA9-4D59-A08C-020E1C94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13266-E7C0-44A2-B668-C94A45036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B0D04-842E-41CD-8AEE-97F26642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94E9F-B153-4145-8D05-BEACE8E0E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30021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气胸护理查房 Pio形式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患者信息（Patient Information）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护理评估（Assessment）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护理诊断（Diagnosis）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护理计划（Plan）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护理实施（Implementation）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护理评价（Evaluation）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患者信息（Patient Information）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8"/>
            <a:ext cx="6710363" cy="684053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5" name="AutoShape 5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9" name="AutoShape 9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1" name="AutoShape 11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39110" y="1519335"/>
            <a:ext cx="3718897" cy="1909665"/>
            <a:chOff x="539110" y="1519335"/>
            <a:chExt cx="3718897" cy="1909665"/>
          </a:xfrm>
        </p:grpSpPr>
        <p:sp>
          <p:nvSpPr>
            <p:cNvPr id="35" name="TextBox 35"/>
            <p:cNvSpPr txBox="1"/>
            <p:nvPr/>
          </p:nvSpPr>
          <p:spPr>
            <a:xfrm>
              <a:off x="539110" y="1519335"/>
              <a:ext cx="3718897" cy="190966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8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姓名：张三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37" name="TextBox 37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年龄：35岁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39" name="TextBox 39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1" name="TextBox 41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身高：175cm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43" name="TextBox 43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体重：70kg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文化程度：本科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诊断：左侧自发性气胸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病程：急性发作，病程较短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并发症：无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症状：胸闷、气短、胸痛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提供疼痛管理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指导呼吸功能锻炼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94" b="2869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332" b="133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护理评估（Assessment）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患者呼吸状况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评估患者呼吸状况是气胸护理查房的重要环节，需关注呼吸频率、深度、是否费力以及血氧饱和度等指标。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在气胸情况下，患者可能会出现呼吸困难、急促或浅快呼吸，有时还可能出现三凹征。血氧饱和度可能会下降，提示可能出现缺氧。护士应密切观察这些症状，并及时报告医生。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疼痛状况的评估对于气胸患者至关重要，因为疼痛可能提示气胸加重或发生并发症。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护士应询问患者疼痛的部位、性质、程度和持续时间，并观察患者是否有痛苦的表情、蜷缩体位等表现。对于疼痛严重的患者，应遵医嘱给予镇痛治疗，并观察镇痛效果。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患者疼痛状况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气胸患者的心理状况同样重要，焦虑、恐惧等情绪可能影响患者的治疗和康复。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护士应关注患者的情绪变化，了解其是否感到焦虑、恐惧或情绪低落。对于有心理问题的患者，应提供心理支持和疏导，同时与医生和其他医护人员合作，制定个性化的护理计划。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护理诊断（Diagnosis）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气体潴留是指气体在胸膜腔内积聚，导致肺组织压缩，影响正常呼吸功能。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气体潴留是气胸的典型表现，由于肺组织受到压迫，患者可能出现呼吸困难、发绀等症状。护理中应密切观察患者呼吸情况，评估气体潴留的程度，并采取相应措施。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气体潴留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呼吸困难是气胸患者常见的症状，由于肺组织受压，患者呼吸时感到费力、气短。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护理中应注意观察患者呼吸频率、深度等指标，评估呼吸困难的程度。对于呼吸困难较轻的患者，可采取吸氧、保持半卧位等措施；对于呼吸困难较重的患者，应及时报告医生进行处理。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https://d.book118.com/275030021003011103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2024-09-12T04:15:15.143</cp:lastPrinted>
  <dcterms:created xsi:type="dcterms:W3CDTF">2024-09-11T20:15:15Z</dcterms:created>
  <dcterms:modified xsi:type="dcterms:W3CDTF">2024-09-11T20:15:17Z</dcterms:modified>
</cp:coreProperties>
</file>