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64931-B5A0-4BF7-B3D8-E1C8D73A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E4CD9-DD2E-4782-9A69-760E501F1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7DF31-E766-4FA8-94C2-9B74CA3A6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79825-FE5A-43D2-A83D-FC36D7683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18032-662B-460C-BE1F-450ECBC96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02A101-F514-4545-A972-1094B076F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FC33C7-15AB-46F1-950D-9646AB96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AAB95-32D6-49A8-A536-9E2D3A89C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82CD2-9305-454D-80FA-E402472CE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3F265-A495-4E9C-9047-CA7CD31EC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33CE7-E544-4706-AA3D-7BD3490A3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3100321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撞色服装设计灵感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撞色服装设计概述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撞色服装设计灵感来源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撞色服装设计实践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撞色服装设计的挑战与解决方案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撞色服装设计案例分析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撞色服装设计概述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80" r="106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8" r="10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撞色设计的定义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撞色设计可以通过色彩的对比、互补、相似等方式来实现，不同的组合方式会产生不同的视觉效果。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撞色设计是指将两种或多种对比鲜明的颜色组合在一起，形成强烈的视觉冲击力，从而达到突出重点、吸引眼球的效果。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38" b="27738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撞色设计的历史与背景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撞色设计的历史可以追溯到20世纪初的抽象表现主义运动，当时艺术家们开始尝试运用强烈的色彩对比来表达情感和表现形式。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随着时尚产业的发展，撞色设计逐渐成为一种流行的服装设计手法，被广泛应用于各种时尚单品和品牌中。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选择对比度高的颜色组合，如红配绿、蓝配橙等，可以增强视觉冲击力。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对比度原则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平衡原则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搭配原则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在设计中要注意色彩的平衡，避免过于突兀或不协调的色彩组合。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通过撞色设计突出重点，强调服装的某个部分或细节。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在撞色设计中要注意颜色的搭配，如冷暖色的搭配、近似色的搭配等，以营造出和谐统一的视觉效果。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撞色设计的原则与技巧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撞色服装设计灵感来源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77" b="28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自然元素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动物色彩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动物王国中丰富的色彩组合为设计师提供了无尽的灵感。例如，鹦鹉的鲜艳色彩激发了设计师对明亮和对比色系的运用。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植物生命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花朵、果实和树木的丰富色彩为服装设计提供了灵感。例如，热带雨林中的植物为设计师带来了生机勃勃的绿色和橙色的搭配。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天空与大地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天空的蓝色与大地的棕色或金色之间的对比，为撞色设计提供了基础。这种对比在时尚界经常被运用，如深蓝与浅棕的搭配。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世界各地的民族服饰中，常常可以看到独特的色彩组合。例如，印度的纱丽与非洲部落服饰中的大胆色彩对比。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333" b="17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民族服饰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复古风格往往强调特定时期的色彩偏好。例如，20世纪60年代的波普艺术风格，以红、黄、蓝等原色为主。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历史时期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792" b="15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某些文化中的宗教或象征性色彩也可以为撞色设计提供灵感。例如，基督教中的红与蓝，分别代表了爱与谦卑。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宗教与象征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文化元素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复古与创新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复古风格与创新元素的结合也是当前的趋势。这种结合可以通过使用传统的颜色，如海军蓝与奶油色，再加入现代的图案或剪裁来实现。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未来主义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随着科技的发展，未来主义风格越来越受欢迎。这种风格通常使用对比鲜明的色彩，如亮蓝与暗紫，来表达未来感。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可持续时尚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环保理念在时尚界越来越受到重视。可持续时尚趋势下的撞色设计，可能会使用天然染料制成的颜色，如黄与绿，代表自然与再生。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3750" b="13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科技与时尚趋势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撞色服装设计实践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33" b="14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对比色搭配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近似色搭配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冷暖色搭配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渐变色搭配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选择色彩的搭配与组合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利用互补色或对比色进行搭配，如红与绿、蓝与橙等，以产生强烈的视觉冲击力。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利用冷色与暖色的对比，如蓝与红、绿与橙等，以突出服装的层次感和立体感。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选择相近的颜色进行搭配，如黄与橙、蓝与绿等，营造和谐而富有层次感的视觉效果。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通过色彩的渐变过渡，使服装整体呈现自然和谐的视觉效果。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https://d.book118.com/275031003213011110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2024-09-15T21:47:00.388</cp:lastPrinted>
  <dcterms:created xsi:type="dcterms:W3CDTF">2024-09-15T13:47:00Z</dcterms:created>
  <dcterms:modified xsi:type="dcterms:W3CDTF">2024-09-15T13:47:02Z</dcterms:modified>
</cp:coreProperties>
</file>