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F8C3C-E159-4A76-B889-4AEE24641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60AF3-A725-4A23-A771-C9AA4BF36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10456-7A33-4947-93FC-E9C6C44CB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BCD1D-9A2C-411E-ACE8-90173467C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6CFEA8-0AD3-4BA3-A5F0-5BCD1AF9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AD68E-F8BC-401C-BF74-AD355F534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407A3-3435-4EE4-BDC0-AC3AF71B3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20C11-B754-4354-B497-8BBCBC53C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91A4D-7901-4481-87EB-89C36FF31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59DC8-0439-48CE-9E13-682BA34FA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7CA01-5F18-4A9A-8FEA-4F26C7E4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33222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药用天然高分子材料课件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药用天然高分子材料的结构与性质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药用天然高分子材料的提取与分离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药用天然高分子材料的功能与应用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药用天然高分子材料的改性与优化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药用天然高分子材料的研究与展望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药用天然高分子材料概述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作为药物载体、生物医用材料、组织工程支架等，广泛应用于药物传递、疾病诊断和治疗。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药用天然高分子材料在医药领域的重要性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指来源于动植物、微生物等自然界的，具有高分子量、复杂结构和多种生物活性的天然聚合物。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药用天然高分子材料的定义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生物相容性、生物可降解性、低毒性、多功能性等。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药用天然高分子材料的特点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如淀粉、纤维素、壳聚糖等，具有良好的生物相容性和生物可降解性，常用作药物载体和组织工程支架。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多糖类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如胶原蛋白、明胶、丝素蛋白等，具有优异的生物相容性和生物活性，可用于制备生物医用材料和组织工程。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如DNA、RNA等，具有遗传信息存储和传递功能，可用于基因治疗和核酸药物的开发。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核酸类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如脂质体、磷脂等，具有独特的结构和性质，可用于制备纳米药物和靶向药物传递系统。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药用天然高分子材料的分类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药用天然高分子材料还可用于制备生物传感器、生物芯片等生物医学器件，以及用于化妆品、保健品等领域。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药物传递系统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利用药用天然高分子材料制备的药物传递系统可实现药物的缓释、控释和靶向传递，提高药物的疗效和降低副作用。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生物医用材料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药用天然高分子材料可用于制备生物医用材料，如手术缝合线、止血材料、人工皮肤等，具有良好的生物相容性和生物活性。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药用天然高分子材料可作为组织工程支架，为细胞提供生长和繁殖的三维环境，促进组织再生和修复。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药用天然高分子材料的应用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https://d.book118.com/275033222011011124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2024-09-28T03:17:13.906</cp:lastPrinted>
  <dcterms:created xsi:type="dcterms:W3CDTF">2024-09-27T19:17:13Z</dcterms:created>
  <dcterms:modified xsi:type="dcterms:W3CDTF">2024-09-27T19:17:15Z</dcterms:modified>
</cp:coreProperties>
</file>