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A219-B9B9-4B5C-994F-30DF20334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488CC-4B16-4E3E-B1F8-7EB3EF35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C723A-E710-430F-A323-AD506CF2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61A9A-346C-46C7-9A91-4E0FF6AAF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6187F-65F7-4000-B947-734E5287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6846A-49E4-4358-85AE-FACB52EE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AF0D2-D9C4-4045-894F-A4EAE490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7B295-5FC0-4174-A489-DD1622E8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D38C1-DB48-4BCB-8EF9-026AC5B18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103DA-7DE4-4A38-B3CC-3218C7B3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5E7F7-9555-4EF8-A400-F681AA0A5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40314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血气胸护理查房ppt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血气胸患者护理案例分享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血气胸护理进展与展望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血气胸是指胸腔内同时存在血液和气体，通常是由于肺部组织或胸膜破裂导致。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根据出血量多少，血气胸可分为小量、中量和大量三种类型。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常见病因包括创伤、自发性气胸、肺部炎症、肿瘤等。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血气胸发生时，胸腔内的血液和气体可能压迫肺组织，导致呼吸困难、缺氧等症状。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500" b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血气胸患者可能出现胸痛、呼吸困难、紫绀等症状，严重时可出现休克。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通过胸部X线、CT等影像学检查以及胸腔穿刺可确诊血气胸。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保持病室空气流通，维持适宜的温湿度，为患者提供舒适的环境。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协助患者取半卧位休息，利于呼吸和引流。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定时记录患者生命体征，如呼吸、血压、心率等。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遵医嘱给予吸氧，保持吸氧管道通畅。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观察患者呼吸频率、节律及深浅度，评估呼吸状况。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观察患者呼吸频率、节律及深浅度，评估呼吸状况。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观察患者呼吸频率、节律及深浅度，评估呼吸状况。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观察患者呼吸频率、节律及深浅度，评估呼吸状况。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13" b="123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40" r="75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05" r="107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保持引流管通畅，避免引流管受压、扭曲或脱落。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定期检查引流装置是否密闭、无菌，预防感染。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鼓励患者咳嗽、深呼吸，以促进肺复张。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注意保暖，预防感冒，避免剧烈咳嗽导致胸腔内压升高。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血气胸患者护理案例分享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密切监测患者的血压、心率、呼吸频率等生命体征，及时发现异常情况。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案例一：急性血气胸护理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https://d.book118.com/275040314113011103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2024-09-12T15:20:47.948</cp:lastPrinted>
  <dcterms:created xsi:type="dcterms:W3CDTF">2024-09-12T07:20:47Z</dcterms:created>
  <dcterms:modified xsi:type="dcterms:W3CDTF">2024-09-12T07:20:50Z</dcterms:modified>
</cp:coreProperties>
</file>