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852C4-76CA-4B13-98BF-A500FC8CF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5CCE09-C5D6-47EF-8A72-906A649A9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76ACBC-4DE3-4DA9-AF7A-8FE26CC36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D303D-1738-4A7E-8F0F-2D61C8277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DC4A17-9386-48C2-A7F0-6C8A8EC76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A18D6E-B084-4973-9ED9-915C71485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4F5704-0B10-40B4-9D42-F94B49F11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685498-1E39-4D94-A4F7-034D2E281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B6F3D-4450-44B5-B742-1FC0FBB6D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554D0-F9C8-430E-BFD4-3DC9CEA2A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BB4F5-43A6-4481-863F-691BD4F9A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50411100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农产品及农资市场营销环境分析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农产品及农资市场概述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农资市场营销环境分析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农产品及农资市场竞争状况分析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农产品及农资市场营销策略建议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分析农产品及农资市场营销环境的现状和未来趋势，为企业制定营销策略提供参考。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农产品及农资市场是国民经济的重要组成部分，其市场营销环境受到政策、经济、社会、技术等多方面因素的影响，需要进行全面深入的分析。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658" r="186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本次汇报将涵盖农产品及农资市场的宏观环境、行业环境、竞争环境等多个方面。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汇报将重点关注农产品及农资市场的市场规模、增长趋势、消费者需求、竞争格局等方面的内容。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农产品及农资市场概述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农产品种类繁多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包括粮食、蔬菜、水果、畜禽产品等，市场需求多样化。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市场竞争激烈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农产品市场进入门槛相对较低，参与者众多，竞争压力大。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农产品价格波动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受季节、气候、政策等多种因素影响，农产品价格波动较大。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农业生产对农资的需求相对稳定，市场容量较大。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农资需求稳定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随着农业现代化的推进，农民对农资品牌和质量的要求越来越高。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农资品牌化趋势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农资销售既可通过传统经销商渠道，也可通过电商平台等线上渠道进行。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农资销售渠道多样化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农资市场现状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农产品市场的繁荣程度直接影响农资市场的需求量和价格水平。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农产品市场影响农资市场需求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优质、高效的农资产品可以降低农产品生产成本，提高农产品品质和市场竞争力。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农资市场影响农产品生产成本和品质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农业政策、环保政策等相关政策对农产品及农资市场的生产、流通和消费环节均会产生重要影响。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政策因素对农产品及农资市场的影响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农产品及农资市场关联性分析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62230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57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农产品市场营销环境分析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食品安全政策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政府对食品安全的监管政策，如农药残留标准、食品添加剂使用规定等，对农产品的生产和加工有严格要求。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农业政策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政府对农业的支持力度、农业补贴政策、农业税收政策等，直接影响农产品的生产成本和市场价格。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农产品进出口政策、关税及非关税壁垒等，影响农产品的国际贸易和市场竞争。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宏观经济状况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国内生产总值、消费者收入水平、通货膨胀率等宏观经济指标，影响农产品的市场需求和价格。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农业经济状况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农业产值、农民收入、农业投资等，反映农业经济的发展状况，影响农产品的供给和市场竞争力。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市场供求关系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农产品市场供求平衡状况，决定农产品的市场价格波动和利润空间。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经济环境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人口结构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人口数量、年龄结构、城乡分布等，影响农产品的市场需求和消费结构。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不同地区的饮食习惯和消费偏好，决定农产品的种类和品质需求。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消费者对环保和可持续发展的关注度提高，对绿色、有机农产品的需求增加。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社会文化环境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农业种植技术、养殖技术、农业机械化等的发展，提高农产品产量和品质，降低成本。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农产品加工技术的进步，如保鲜技术、深加工技术等，丰富农产品种类，提高附加值。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食品加工技术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互联网、大数据、物联网等信息技术的应用，为农产品市场营销提供新的手段和平台。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技术环境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https://d.book118.com/275041110022011110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2024-09-15T05:37:43.165</cp:lastPrinted>
  <dcterms:created xsi:type="dcterms:W3CDTF">2024-09-14T21:37:43Z</dcterms:created>
  <dcterms:modified xsi:type="dcterms:W3CDTF">2024-09-14T21:37:45Z</dcterms:modified>
</cp:coreProperties>
</file>