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29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FC2A74D-DDFB-4B27-9874-204D3961E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1C79B0A-B1C1-4DE8-BA84-5E132092F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D807BAD-7341-4625-A884-7B1E3DD7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DE9EF7C-AF41-44B4-985F-EC2F1AC38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3DD09921-8AEF-4E01-8E84-DEEB19F5A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62D5D0B5-0AC5-43AD-BDFD-E5EAC121A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3E075414-9C5E-490A-B0CD-6043795E3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4BCAA24-E0A1-4BB6-92E8-DC27AFFCA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F3F49D8-7166-410C-8E50-DE4A36E4B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C4926933-17E8-4B6C-B244-7E6B43EE5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98F2DF3-F3C5-4F37-94BD-EBB4C4461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2E6CF0-DADE-4BBF-8D2E-41775CC79FCC}" type="datetimeFigureOut">
              <a:rPr lang="zh-CN" altLang="en-US" smtClean="0"/>
              <a:t>2023/10/23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77C4C8C-900D-4CFB-83C5-F2B47920C965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16" Type="http://schemas.openxmlformats.org/officeDocument/2006/relationships/tags" Target="../tags/tag166.xml" /><Relationship Id="rId17" Type="http://schemas.openxmlformats.org/officeDocument/2006/relationships/tags" Target="../tags/tag167.xml" /><Relationship Id="rId18" Type="http://schemas.openxmlformats.org/officeDocument/2006/relationships/tags" Target="../tags/tag168.xml" /><Relationship Id="rId19" Type="http://schemas.openxmlformats.org/officeDocument/2006/relationships/tags" Target="../tags/tag169.xml" /><Relationship Id="rId2" Type="http://schemas.openxmlformats.org/officeDocument/2006/relationships/tags" Target="../tags/tag152.xml" /><Relationship Id="rId20" Type="http://schemas.openxmlformats.org/officeDocument/2006/relationships/tags" Target="../tags/tag170.xml" /><Relationship Id="rId21" Type="http://schemas.openxmlformats.org/officeDocument/2006/relationships/tags" Target="../tags/tag171.xml" /><Relationship Id="rId22" Type="http://schemas.openxmlformats.org/officeDocument/2006/relationships/tags" Target="../tags/tag172.xml" /><Relationship Id="rId23" Type="http://schemas.openxmlformats.org/officeDocument/2006/relationships/tags" Target="../tags/tag173.xml" /><Relationship Id="rId24" Type="http://schemas.openxmlformats.org/officeDocument/2006/relationships/tags" Target="../tags/tag174.xml" /><Relationship Id="rId25" Type="http://schemas.openxmlformats.org/officeDocument/2006/relationships/tags" Target="../tags/tag175.xml" /><Relationship Id="rId26" Type="http://schemas.openxmlformats.org/officeDocument/2006/relationships/tags" Target="../tags/tag176.xml" /><Relationship Id="rId27" Type="http://schemas.openxmlformats.org/officeDocument/2006/relationships/tags" Target="../tags/tag177.xml" /><Relationship Id="rId28" Type="http://schemas.openxmlformats.org/officeDocument/2006/relationships/tags" Target="../tags/tag178.xml" /><Relationship Id="rId29" Type="http://schemas.openxmlformats.org/officeDocument/2006/relationships/tags" Target="../tags/tag179.xml" /><Relationship Id="rId3" Type="http://schemas.openxmlformats.org/officeDocument/2006/relationships/tags" Target="../tags/tag153.xml" /><Relationship Id="rId30" Type="http://schemas.openxmlformats.org/officeDocument/2006/relationships/tags" Target="../tags/tag180.xml" /><Relationship Id="rId31" Type="http://schemas.openxmlformats.org/officeDocument/2006/relationships/tags" Target="../tags/tag181.xml" /><Relationship Id="rId32" Type="http://schemas.openxmlformats.org/officeDocument/2006/relationships/tags" Target="../tags/tag182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91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13.xml" /><Relationship Id="rId3" Type="http://schemas.openxmlformats.org/officeDocument/2006/relationships/tags" Target="../tags/tag2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15.xml" /><Relationship Id="rId3" Type="http://schemas.openxmlformats.org/officeDocument/2006/relationships/tags" Target="../tags/tag2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17.xml" /><Relationship Id="rId3" Type="http://schemas.openxmlformats.org/officeDocument/2006/relationships/tags" Target="../tags/tag2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hyperlink" Target="https://d.book118.com/275043011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" name="文本框 6" title=""/>
          <p:cNvSpPr txBox="1"/>
          <p:nvPr>
            <p:custDataLst>
              <p:tags r:id="rId3"/>
            </p:custDataLst>
          </p:nvPr>
        </p:nvSpPr>
        <p:spPr>
          <a:xfrm>
            <a:off x="2244725" y="0"/>
            <a:ext cx="6418580" cy="583565"/>
          </a:xfrm>
          <a:prstGeom prst="rect">
            <a:avLst/>
          </a:prstGeom>
          <a:solidFill>
            <a:srgbClr val="66F5FA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/>
              <a:t>第三课 </a:t>
            </a:r>
            <a:r>
              <a:rPr lang="zh-CN" altLang="en-US" sz="3200" b="1">
                <a:solidFill>
                  <a:srgbClr val="FF0000"/>
                </a:solidFill>
              </a:rPr>
              <a:t>我国的经济发展</a:t>
            </a:r>
            <a:r>
              <a:rPr lang="en-US" altLang="zh-CN" sz="3200" b="1"/>
              <a:t>—</a:t>
            </a:r>
            <a:r>
              <a:rPr lang="zh-CN" altLang="en-US" sz="3200" b="1">
                <a:sym typeface="+mn-ea"/>
              </a:rPr>
              <a:t>知识体系</a:t>
            </a:r>
          </a:p>
        </p:txBody>
      </p:sp>
      <p:sp>
        <p:nvSpPr>
          <p:cNvPr id="2" name="TextBox 9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0" y="2240915"/>
            <a:ext cx="1050925" cy="2245360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第三课 我国的经济发展</a:t>
            </a:r>
          </a:p>
        </p:txBody>
      </p:sp>
      <p:sp>
        <p:nvSpPr>
          <p:cNvPr id="21" name="AutoShape 5" title=""/>
          <p:cNvSpPr/>
          <p:nvPr>
            <p:custDataLst>
              <p:tags r:id="rId5"/>
            </p:custDataLst>
          </p:nvPr>
        </p:nvSpPr>
        <p:spPr>
          <a:xfrm>
            <a:off x="1129030" y="1701165"/>
            <a:ext cx="360680" cy="3455035"/>
          </a:xfrm>
          <a:prstGeom prst="leftBrace">
            <a:avLst>
              <a:gd name="adj1" fmla="val 68712"/>
              <a:gd name="adj2" fmla="val 50000"/>
            </a:avLst>
          </a:prstGeom>
          <a:solidFill>
            <a:srgbClr val="C00000"/>
          </a:solidFill>
          <a:ln w="85725" cap="flat" cmpd="thickThin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6"/>
            </p:custDataLst>
          </p:nvPr>
        </p:nvSpPr>
        <p:spPr>
          <a:xfrm>
            <a:off x="1489075" y="1701165"/>
            <a:ext cx="148272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3.1 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贯彻新发展理念</a:t>
            </a:r>
          </a:p>
        </p:txBody>
      </p:sp>
      <p:sp>
        <p:nvSpPr>
          <p:cNvPr id="6" name="文本框 5" title=""/>
          <p:cNvSpPr txBox="1"/>
          <p:nvPr>
            <p:custDataLst>
              <p:tags r:id="rId7"/>
            </p:custDataLst>
          </p:nvPr>
        </p:nvSpPr>
        <p:spPr>
          <a:xfrm>
            <a:off x="1423488" y="4446100"/>
            <a:ext cx="148209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3.2  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charset="-122"/>
              </a:rPr>
              <a:t>推动高质量发展</a:t>
            </a:r>
          </a:p>
        </p:txBody>
      </p:sp>
      <p:sp>
        <p:nvSpPr>
          <p:cNvPr id="10" name="AutoShape 5" title=""/>
          <p:cNvSpPr/>
          <p:nvPr>
            <p:custDataLst>
              <p:tags r:id="rId8"/>
            </p:custDataLst>
          </p:nvPr>
        </p:nvSpPr>
        <p:spPr>
          <a:xfrm>
            <a:off x="2971800" y="963235"/>
            <a:ext cx="310515" cy="2651820"/>
          </a:xfrm>
          <a:prstGeom prst="leftBrace">
            <a:avLst>
              <a:gd name="adj1" fmla="val 68712"/>
              <a:gd name="adj2" fmla="val 50000"/>
            </a:avLst>
          </a:prstGeom>
          <a:solidFill>
            <a:srgbClr val="C00000"/>
          </a:solidFill>
          <a:ln w="85725" cap="flat" cmpd="thickThin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AutoShape 5" title=""/>
          <p:cNvSpPr/>
          <p:nvPr>
            <p:custDataLst>
              <p:tags r:id="rId9"/>
            </p:custDataLst>
          </p:nvPr>
        </p:nvSpPr>
        <p:spPr>
          <a:xfrm>
            <a:off x="2710744" y="4263627"/>
            <a:ext cx="269082" cy="2034193"/>
          </a:xfrm>
          <a:prstGeom prst="leftBrace">
            <a:avLst>
              <a:gd name="adj1" fmla="val 68712"/>
              <a:gd name="adj2" fmla="val 50000"/>
            </a:avLst>
          </a:prstGeom>
          <a:solidFill>
            <a:srgbClr val="C00000"/>
          </a:solidFill>
          <a:ln w="85725" cap="flat" cmpd="thickThin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9" name="文本框 18" title=""/>
          <p:cNvSpPr txBox="1"/>
          <p:nvPr>
            <p:custDataLst>
              <p:tags r:id="rId10"/>
            </p:custDataLst>
          </p:nvPr>
        </p:nvSpPr>
        <p:spPr>
          <a:xfrm>
            <a:off x="3295015" y="668893"/>
            <a:ext cx="171831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坚持以人民为中心的发展思想</a:t>
            </a:r>
          </a:p>
        </p:txBody>
      </p:sp>
      <p:sp>
        <p:nvSpPr>
          <p:cNvPr id="5" name="文本框 4" title=""/>
          <p:cNvSpPr txBox="1"/>
          <p:nvPr>
            <p:custDataLst>
              <p:tags r:id="rId11"/>
            </p:custDataLst>
          </p:nvPr>
        </p:nvSpPr>
        <p:spPr>
          <a:xfrm>
            <a:off x="5542915" y="582930"/>
            <a:ext cx="11055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含义：</a:t>
            </a:r>
          </a:p>
        </p:txBody>
      </p:sp>
      <p:sp>
        <p:nvSpPr>
          <p:cNvPr id="8" name="文本框 7" title=""/>
          <p:cNvSpPr txBox="1"/>
          <p:nvPr>
            <p:custDataLst>
              <p:tags r:id="rId12"/>
            </p:custDataLst>
          </p:nvPr>
        </p:nvSpPr>
        <p:spPr>
          <a:xfrm>
            <a:off x="5401945" y="1017925"/>
            <a:ext cx="64185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为什么坚持以人民为中心？（或意义）</a:t>
            </a:r>
          </a:p>
        </p:txBody>
      </p:sp>
      <p:sp>
        <p:nvSpPr>
          <p:cNvPr id="9" name="文本框 8" title=""/>
          <p:cNvSpPr txBox="1"/>
          <p:nvPr>
            <p:custDataLst>
              <p:tags r:id="rId13"/>
            </p:custDataLst>
          </p:nvPr>
        </p:nvSpPr>
        <p:spPr>
          <a:xfrm>
            <a:off x="5513070" y="1479242"/>
            <a:ext cx="6195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怎么坚持以人民为中心的发展思想？</a:t>
            </a:r>
          </a:p>
        </p:txBody>
      </p:sp>
      <p:sp>
        <p:nvSpPr>
          <p:cNvPr id="11" name="AutoShape 5" title=""/>
          <p:cNvSpPr/>
          <p:nvPr>
            <p:custDataLst>
              <p:tags r:id="rId14"/>
            </p:custDataLst>
          </p:nvPr>
        </p:nvSpPr>
        <p:spPr>
          <a:xfrm>
            <a:off x="5202555" y="702310"/>
            <a:ext cx="310515" cy="1201420"/>
          </a:xfrm>
          <a:prstGeom prst="leftBrace">
            <a:avLst>
              <a:gd name="adj1" fmla="val 68712"/>
              <a:gd name="adj2" fmla="val 50000"/>
            </a:avLst>
          </a:prstGeom>
          <a:solidFill>
            <a:srgbClr val="C00000"/>
          </a:solidFill>
          <a:ln w="85725" cap="flat" cmpd="thickThin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" name="文本框 11" title=""/>
          <p:cNvSpPr txBox="1"/>
          <p:nvPr>
            <p:custDataLst>
              <p:tags r:id="rId15"/>
            </p:custDataLst>
          </p:nvPr>
        </p:nvSpPr>
        <p:spPr>
          <a:xfrm>
            <a:off x="3218178" y="1869301"/>
            <a:ext cx="15303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坚持创新协调绿色开放共享发展</a:t>
            </a:r>
          </a:p>
        </p:txBody>
      </p:sp>
      <p:sp>
        <p:nvSpPr>
          <p:cNvPr id="14" name="文本框 13" title=""/>
          <p:cNvSpPr txBox="1"/>
          <p:nvPr>
            <p:custDataLst>
              <p:tags r:id="rId16"/>
            </p:custDataLst>
          </p:nvPr>
        </p:nvSpPr>
        <p:spPr>
          <a:xfrm>
            <a:off x="5012690" y="1934210"/>
            <a:ext cx="70935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为什么要坚持新发展理念？</a:t>
            </a:r>
            <a:endParaRPr lang="zh-CN" altLang="en-US" sz="24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  <a:sym typeface="+mn-ea"/>
            </a:endParaRPr>
          </a:p>
        </p:txBody>
      </p:sp>
      <p:sp>
        <p:nvSpPr>
          <p:cNvPr id="36" name="文本框 35" title=""/>
          <p:cNvSpPr txBox="1"/>
          <p:nvPr>
            <p:custDataLst>
              <p:tags r:id="rId17"/>
            </p:custDataLst>
          </p:nvPr>
        </p:nvSpPr>
        <p:spPr>
          <a:xfrm>
            <a:off x="4994909" y="2460635"/>
            <a:ext cx="70935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坚持创新、协调、绿色、开放、共享发展的具体内涵、解决问题、重要性、具体措施（怎么做？）</a:t>
            </a:r>
          </a:p>
        </p:txBody>
      </p:sp>
      <p:sp>
        <p:nvSpPr>
          <p:cNvPr id="15" name="AutoShape 5" title=""/>
          <p:cNvSpPr/>
          <p:nvPr>
            <p:custDataLst>
              <p:tags r:id="rId18"/>
            </p:custDataLst>
          </p:nvPr>
        </p:nvSpPr>
        <p:spPr>
          <a:xfrm>
            <a:off x="4577080" y="1903730"/>
            <a:ext cx="324485" cy="1452880"/>
          </a:xfrm>
          <a:prstGeom prst="leftBrace">
            <a:avLst>
              <a:gd name="adj1" fmla="val 68712"/>
              <a:gd name="adj2" fmla="val 50000"/>
            </a:avLst>
          </a:prstGeom>
          <a:solidFill>
            <a:srgbClr val="C00000"/>
          </a:solidFill>
          <a:ln w="85725" cap="flat" cmpd="thickThin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9395" name="文本框 4" title=""/>
          <p:cNvSpPr txBox="1"/>
          <p:nvPr>
            <p:custDataLst>
              <p:tags r:id="rId19"/>
            </p:custDataLst>
          </p:nvPr>
        </p:nvSpPr>
        <p:spPr>
          <a:xfrm>
            <a:off x="3009301" y="3821023"/>
            <a:ext cx="1567815" cy="193899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全面建设社会主义现代化国家的首要任务</a:t>
            </a:r>
          </a:p>
        </p:txBody>
      </p:sp>
      <p:sp>
        <p:nvSpPr>
          <p:cNvPr id="16" name="文本框 15" title=""/>
          <p:cNvSpPr txBox="1"/>
          <p:nvPr>
            <p:custDataLst>
              <p:tags r:id="rId20"/>
            </p:custDataLst>
          </p:nvPr>
        </p:nvSpPr>
        <p:spPr>
          <a:xfrm>
            <a:off x="4955762" y="3882756"/>
            <a:ext cx="2969083" cy="4616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高质量发展的内涵？</a:t>
            </a:r>
          </a:p>
        </p:txBody>
      </p:sp>
      <p:sp>
        <p:nvSpPr>
          <p:cNvPr id="59398" name="文本框 7" title=""/>
          <p:cNvSpPr txBox="1"/>
          <p:nvPr>
            <p:custDataLst>
              <p:tags r:id="rId21"/>
            </p:custDataLst>
          </p:nvPr>
        </p:nvSpPr>
        <p:spPr>
          <a:xfrm>
            <a:off x="4919385" y="4351688"/>
            <a:ext cx="3286125" cy="461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高质量发展的特点？</a:t>
            </a:r>
          </a:p>
        </p:txBody>
      </p:sp>
      <p:sp>
        <p:nvSpPr>
          <p:cNvPr id="17" name="AutoShape 5" title=""/>
          <p:cNvSpPr/>
          <p:nvPr>
            <p:custDataLst>
              <p:tags r:id="rId22"/>
            </p:custDataLst>
          </p:nvPr>
        </p:nvSpPr>
        <p:spPr>
          <a:xfrm>
            <a:off x="4596130" y="3960495"/>
            <a:ext cx="304165" cy="1264920"/>
          </a:xfrm>
          <a:prstGeom prst="leftBrace">
            <a:avLst>
              <a:gd name="adj1" fmla="val 68712"/>
              <a:gd name="adj2" fmla="val 50000"/>
            </a:avLst>
          </a:prstGeom>
          <a:solidFill>
            <a:srgbClr val="C00000"/>
          </a:solidFill>
          <a:ln w="85725" cap="flat" cmpd="thickThin">
            <a:solidFill>
              <a:srgbClr val="CC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9396" name="文本框 5" title=""/>
          <p:cNvSpPr txBox="1"/>
          <p:nvPr>
            <p:custDataLst>
              <p:tags r:id="rId23"/>
            </p:custDataLst>
          </p:nvPr>
        </p:nvSpPr>
        <p:spPr>
          <a:xfrm>
            <a:off x="3001582" y="5778519"/>
            <a:ext cx="1836007" cy="954107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构建新发展格局</a:t>
            </a:r>
          </a:p>
        </p:txBody>
      </p:sp>
      <p:sp>
        <p:nvSpPr>
          <p:cNvPr id="22" name="TextBox 25" title=""/>
          <p:cNvSpPr txBox="1"/>
          <p:nvPr>
            <p:custDataLst>
              <p:tags r:id="rId24"/>
            </p:custDataLst>
          </p:nvPr>
        </p:nvSpPr>
        <p:spPr>
          <a:xfrm>
            <a:off x="0" y="0"/>
            <a:ext cx="1827530" cy="52197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3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体系构建</a:t>
            </a:r>
          </a:p>
        </p:txBody>
      </p:sp>
      <p:sp>
        <p:nvSpPr>
          <p:cNvPr id="13" name="文本框 12" title=""/>
          <p:cNvSpPr txBox="1"/>
          <p:nvPr>
            <p:custDataLst>
              <p:tags r:id="rId25"/>
            </p:custDataLst>
          </p:nvPr>
        </p:nvSpPr>
        <p:spPr>
          <a:xfrm>
            <a:off x="4919333" y="4822037"/>
            <a:ext cx="517715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为什么要推动高质量发展？</a:t>
            </a:r>
          </a:p>
        </p:txBody>
      </p:sp>
      <p:sp>
        <p:nvSpPr>
          <p:cNvPr id="27" name="左大括号 26" title=""/>
          <p:cNvSpPr/>
          <p:nvPr>
            <p:custDataLst>
              <p:tags r:id="rId26"/>
            </p:custDataLst>
          </p:nvPr>
        </p:nvSpPr>
        <p:spPr>
          <a:xfrm>
            <a:off x="4518223" y="5683180"/>
            <a:ext cx="269082" cy="954107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 title=""/>
          <p:cNvSpPr txBox="1"/>
          <p:nvPr>
            <p:custDataLst>
              <p:tags r:id="rId27"/>
            </p:custDataLst>
          </p:nvPr>
        </p:nvSpPr>
        <p:spPr>
          <a:xfrm>
            <a:off x="4787194" y="5570150"/>
            <a:ext cx="633539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怎么推动高质量发展？</a:t>
            </a:r>
          </a:p>
        </p:txBody>
      </p:sp>
      <p:sp>
        <p:nvSpPr>
          <p:cNvPr id="30" name="星形: 五角 29" title=""/>
          <p:cNvSpPr/>
          <p:nvPr>
            <p:custDataLst>
              <p:tags r:id="rId28"/>
            </p:custDataLst>
          </p:nvPr>
        </p:nvSpPr>
        <p:spPr>
          <a:xfrm>
            <a:off x="8663305" y="4923155"/>
            <a:ext cx="304482" cy="233105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星形: 五角 30" title=""/>
          <p:cNvSpPr/>
          <p:nvPr>
            <p:custDataLst>
              <p:tags r:id="rId29"/>
            </p:custDataLst>
          </p:nvPr>
        </p:nvSpPr>
        <p:spPr>
          <a:xfrm>
            <a:off x="7924800" y="5683059"/>
            <a:ext cx="416560" cy="252921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文本框 31" title=""/>
          <p:cNvSpPr txBox="1"/>
          <p:nvPr>
            <p:custDataLst>
              <p:tags r:id="rId30"/>
            </p:custDataLst>
          </p:nvPr>
        </p:nvSpPr>
        <p:spPr>
          <a:xfrm>
            <a:off x="4653399" y="6126791"/>
            <a:ext cx="6072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新发展格局：含义、如何做？</a:t>
            </a:r>
          </a:p>
        </p:txBody>
      </p:sp>
      <p:sp>
        <p:nvSpPr>
          <p:cNvPr id="35" name="星形: 五角 34" title=""/>
          <p:cNvSpPr/>
          <p:nvPr>
            <p:custDataLst>
              <p:tags r:id="rId31"/>
            </p:custDataLst>
          </p:nvPr>
        </p:nvSpPr>
        <p:spPr>
          <a:xfrm flipV="1">
            <a:off x="10589896" y="1937736"/>
            <a:ext cx="457200" cy="386736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 title=""/>
          <p:cNvSpPr txBox="1"/>
          <p:nvPr>
            <p:custDataLst>
              <p:tags r:id="rId32"/>
            </p:custDataLst>
          </p:nvPr>
        </p:nvSpPr>
        <p:spPr>
          <a:xfrm>
            <a:off x="4063365" y="-179705"/>
            <a:ext cx="4064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93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93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36" grpId="0"/>
      <p:bldP spid="16" grpId="0"/>
      <p:bldP spid="5939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>
            <a:extLst>
              <a:ext uri="{FF2B5EF4-FFF2-40B4-BE49-F238E27FC236}">
                <a16:creationId xmlns:a16="http://schemas.microsoft.com/office/drawing/2014/main" id="{F2E50509-E2AE-8D40-E9C6-71983847D5E0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4013200" y="0"/>
            <a:ext cx="863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重点知识点</a:t>
            </a:r>
          </a:p>
        </p:txBody>
      </p:sp>
      <p:sp>
        <p:nvSpPr>
          <p:cNvPr id="3" name="文本框 2" title="">
            <a:extLst>
              <a:ext uri="{FF2B5EF4-FFF2-40B4-BE49-F238E27FC236}">
                <a16:creationId xmlns:a16="http://schemas.microsoft.com/office/drawing/2014/main" id="{4C72DAC0-7236-D6FF-ADEB-EFFC44977FA8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0" y="584775"/>
            <a:ext cx="12192000" cy="7027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、坚持以人为中心的发展思想的含义？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、为什么要坚持以人民为中心的发展思想？（或坚持以人民为中心发展思想的意义？）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、坚持以人民为中心的发展思想的具体要求？（或如何坚持以人民为中心？）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4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、社会主义现代化国家的首要任务是高质量发展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5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、树立新发展理念的必要性是什么？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6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、新发展理念的具体内涵（解决问题、重要性、实践要求）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7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、如何贯彻新发展理念？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8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、高质量发展的内涵？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9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、为什么要推动高质量发展？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10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、如何推动高质量发展？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11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、什么是新发展格局？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12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、如何建成新发展格局？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13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、建设现代化经济体系（内涵、内容构成、必要性）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14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、发展实体经济线索（含义，地位）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pPr>
              <a:lnSpc>
                <a:spcPts val="2900"/>
              </a:lnSpc>
            </a:pPr>
            <a:r>
              <a:rPr lang="en-US" altLang="zh-CN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15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、供给侧改革（含义，原因，怎么办？）</a:t>
            </a:r>
            <a:endParaRPr lang="en-US" altLang="zh-CN" sz="2800" b="1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endParaRPr lang="en-US" altLang="zh-CN" sz="2800">
              <a:solidFill>
                <a:srgbClr val="0000FF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  <a:p>
            <a:endParaRPr lang="en-US" altLang="zh-CN"/>
          </a:p>
          <a:p>
            <a:endParaRPr lang="zh-CN" altLang="en-US"/>
          </a:p>
        </p:txBody>
      </p:sp>
      <p:sp>
        <p:nvSpPr>
          <p:cNvPr id="5" name="星形: 五角 4" title="">
            <a:extLst>
              <a:ext uri="{FF2B5EF4-FFF2-40B4-BE49-F238E27FC236}">
                <a16:creationId xmlns:a16="http://schemas.microsoft.com/office/drawing/2014/main" id="{15183C05-FC6C-9A96-9F0D-365B02BB7252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879600" y="1391920"/>
            <a:ext cx="335280" cy="23368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星形: 五角 5" title="">
            <a:extLst>
              <a:ext uri="{FF2B5EF4-FFF2-40B4-BE49-F238E27FC236}">
                <a16:creationId xmlns:a16="http://schemas.microsoft.com/office/drawing/2014/main" id="{8E40E7C6-F973-81DC-FA4E-40147AA6EAE6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7294880" y="1767840"/>
            <a:ext cx="243840" cy="20320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星形: 五角 6" title="">
            <a:extLst>
              <a:ext uri="{FF2B5EF4-FFF2-40B4-BE49-F238E27FC236}">
                <a16:creationId xmlns:a16="http://schemas.microsoft.com/office/drawing/2014/main" id="{873891A9-BF83-248A-3F3E-8A35E1DE3F2C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9580880" y="2976880"/>
            <a:ext cx="335280" cy="27432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星形: 五角 7" title="">
            <a:extLst>
              <a:ext uri="{FF2B5EF4-FFF2-40B4-BE49-F238E27FC236}">
                <a16:creationId xmlns:a16="http://schemas.microsoft.com/office/drawing/2014/main" id="{3FB51774-2545-6586-6076-61E481DB108E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4876800" y="4023360"/>
            <a:ext cx="467360" cy="27432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星形: 五角 8" title="">
            <a:extLst>
              <a:ext uri="{FF2B5EF4-FFF2-40B4-BE49-F238E27FC236}">
                <a16:creationId xmlns:a16="http://schemas.microsoft.com/office/drawing/2014/main" id="{C35758E7-C770-FDF4-9D93-5B164D638B9E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4338320" y="4429760"/>
            <a:ext cx="538480" cy="27432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星形: 五角 9" title="">
            <a:extLst>
              <a:ext uri="{FF2B5EF4-FFF2-40B4-BE49-F238E27FC236}">
                <a16:creationId xmlns:a16="http://schemas.microsoft.com/office/drawing/2014/main" id="{D3932975-B79E-C2A7-5D9B-CE6454D394E8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4338320" y="5140960"/>
            <a:ext cx="314960" cy="274320"/>
          </a:xfrm>
          <a:prstGeom prst="star5">
            <a:avLst>
              <a:gd name="adj" fmla="val 35848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>
            <a:extLst>
              <a:ext uri="{FF2B5EF4-FFF2-40B4-BE49-F238E27FC236}">
                <a16:creationId xmlns:a16="http://schemas.microsoft.com/office/drawing/2014/main" id="{0B8F2741-E68A-7ACC-54BD-14BC2FD1F05B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3383280" y="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重点知识以及线索归纳</a:t>
            </a:r>
          </a:p>
        </p:txBody>
      </p:sp>
      <p:sp>
        <p:nvSpPr>
          <p:cNvPr id="5" name="文本框 4" title="">
            <a:extLst>
              <a:ext uri="{FF2B5EF4-FFF2-40B4-BE49-F238E27FC236}">
                <a16:creationId xmlns:a16="http://schemas.microsoft.com/office/drawing/2014/main" id="{D72FDFFB-3573-61E2-305B-DA6DA9C15F2D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198120" y="584775"/>
            <a:ext cx="1179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重点归纳</a:t>
            </a:r>
            <a:r>
              <a:rPr lang="en-US" altLang="zh-CN" sz="2800" b="1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sz="2800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：坚持以人民为中心的发展思想</a:t>
            </a:r>
          </a:p>
        </p:txBody>
      </p:sp>
      <p:sp>
        <p:nvSpPr>
          <p:cNvPr id="6" name="标题 3" title="">
            <a:extLst>
              <a:ext uri="{FF2B5EF4-FFF2-40B4-BE49-F238E27FC236}">
                <a16:creationId xmlns:a16="http://schemas.microsoft.com/office/drawing/2014/main" id="{B9208F39-3F25-20DE-67FC-718E4C39D972}"/>
              </a:ext>
            </a:extLst>
          </p:cNvPr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284798" y="1281430"/>
            <a:ext cx="11709082" cy="1682750"/>
          </a:xfrm>
          <a:prstGeom prst="rect">
            <a:avLst/>
          </a:prstGeom>
          <a:noFill/>
          <a:ln w="9525">
            <a:noFill/>
          </a:ln>
        </p:spPr>
        <p:txBody>
          <a:bodyPr lIns="67500" tIns="35100" rIns="67500" bIns="35100"/>
          <a:lstStyle>
            <a:defPPr>
              <a:defRPr lang="zh-CN"/>
            </a:defPPr>
            <a:lvl1pPr marL="22860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1</a:t>
            </a:r>
            <a:r>
              <a:rPr lang="zh-CN" altLang="en-US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、内涵：</a:t>
            </a:r>
            <a:r>
              <a:rPr lang="en-US" altLang="zh-CN" b="1" err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坚持以人民为中心的发展思想，就</a:t>
            </a:r>
            <a:r>
              <a:rPr lang="zh-CN" altLang="en-US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要维护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人民根本利益，增进民生福祉</a:t>
            </a: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</a:t>
            </a:r>
            <a:r>
              <a:rPr lang="zh-CN" altLang="en-US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不断实现</a:t>
            </a:r>
            <a:r>
              <a:rPr lang="en-US" altLang="zh-CN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发展为了人民、发展依靠人民、发展成果由人民共享</a:t>
            </a:r>
            <a:r>
              <a:rPr lang="zh-CN" altLang="en-US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，让现代化建设成果更多更公平的惠及全体人民。</a:t>
            </a:r>
          </a:p>
        </p:txBody>
      </p:sp>
      <p:sp>
        <p:nvSpPr>
          <p:cNvPr id="7" name="文本框 6" title="">
            <a:extLst>
              <a:ext uri="{FF2B5EF4-FFF2-40B4-BE49-F238E27FC236}">
                <a16:creationId xmlns:a16="http://schemas.microsoft.com/office/drawing/2014/main" id="{8EE57CD6-C435-40FB-F2B7-4ECBF75525DF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198120" y="4327606"/>
            <a:ext cx="11892280" cy="18148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eaLnBrk="1" fontAlgn="auto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b="1" kern="1200" cap="none" spc="0" normalizeH="0" baseline="0" noProof="0">
                <a:solidFill>
                  <a:sysClr val="windowText" lastClr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  <a:cs typeface="+mn-cs"/>
              </a:rPr>
              <a:t> </a:t>
            </a:r>
            <a:r>
              <a:rPr kumimoji="0" lang="zh-CN" altLang="en-US" sz="2800" b="1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人</a:t>
            </a:r>
            <a:r>
              <a:rPr kumimoji="0" lang="zh-CN" altLang="en-US" sz="2800" b="1" kern="1200" cap="none" spc="0" normalizeH="0" baseline="0" noProof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民性</a:t>
            </a:r>
            <a:r>
              <a:rPr kumimoji="0" lang="zh-CN" altLang="en-US" sz="2800" b="1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是马克思主义的本质属性。</a:t>
            </a:r>
            <a:endParaRPr kumimoji="0" lang="en-US" altLang="zh-CN" sz="2800" b="1" kern="1200" cap="none" spc="0" normalizeH="0" baseline="0" noProof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  <a:p>
            <a:pPr marR="0" defTabSz="914400" eaLnBrk="1" fontAlgn="auto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以人民为中心的发展思想，反映了坚持</a:t>
            </a:r>
            <a:r>
              <a:rPr kumimoji="0" lang="zh-CN" altLang="en-US" sz="2800" b="1" kern="1200" cap="none" spc="0" normalizeH="0" baseline="0" noProof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人民主体地位的</a:t>
            </a:r>
            <a:r>
              <a:rPr kumimoji="0" lang="zh-CN" altLang="en-US" sz="2800" b="1" u="sng" kern="1200" cap="none" spc="0" normalizeH="0" baseline="0" noProof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内在要求</a:t>
            </a:r>
            <a:r>
              <a:rPr kumimoji="0" lang="zh-CN" altLang="en-US" sz="2800" b="1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，</a:t>
            </a:r>
          </a:p>
          <a:p>
            <a:pPr marR="0" defTabSz="914400" eaLnBrk="1" fontAlgn="auto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彰显了</a:t>
            </a:r>
            <a:r>
              <a:rPr kumimoji="0" lang="zh-CN" altLang="en-US" sz="2800" b="1" kern="1200" cap="none" spc="0" normalizeH="0" baseline="0" noProof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人民至上的</a:t>
            </a:r>
            <a:r>
              <a:rPr kumimoji="0" lang="zh-CN" altLang="en-US" sz="2800" b="1" u="sng" kern="1200" cap="none" spc="0" normalizeH="0" baseline="0" noProof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立场观点方法</a:t>
            </a:r>
            <a:r>
              <a:rPr kumimoji="0" lang="zh-CN" altLang="en-US" sz="2800" b="1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，</a:t>
            </a:r>
          </a:p>
          <a:p>
            <a:pPr marR="0" defTabSz="914400" eaLnBrk="1" fontAlgn="auto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确立了</a:t>
            </a:r>
            <a:r>
              <a:rPr kumimoji="0" lang="zh-CN" altLang="en-US" sz="2800" b="1" u="sng" kern="1200" cap="none" spc="0" normalizeH="0" baseline="0" noProof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贯彻新发展理念必须</a:t>
            </a:r>
            <a:r>
              <a:rPr kumimoji="0" lang="zh-CN" altLang="en-US" sz="2800" b="1" u="sng" kern="1200" cap="none" spc="0" normalizeH="0" baseline="0" noProof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始终坚持的基本原则</a:t>
            </a:r>
            <a:r>
              <a:rPr kumimoji="0" lang="zh-CN" altLang="en-US" sz="2800" b="1" kern="1200" cap="none" spc="0" normalizeH="0" baseline="0" noProof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。</a:t>
            </a:r>
            <a:endParaRPr kumimoji="0" lang="zh-CN" altLang="en-US" sz="2800" kern="1200" cap="none" spc="0" normalizeH="0" baseline="0" noProof="0">
              <a:solidFill>
                <a:srgbClr val="C00000"/>
              </a:solidFill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sp>
        <p:nvSpPr>
          <p:cNvPr id="8" name="文本框 7" title="">
            <a:extLst>
              <a:ext uri="{FF2B5EF4-FFF2-40B4-BE49-F238E27FC236}">
                <a16:creationId xmlns:a16="http://schemas.microsoft.com/office/drawing/2014/main" id="{E632E4FF-96EB-E866-AAC0-0E86682D247C}"/>
              </a:ext>
            </a:extLst>
          </p:cNvPr>
          <p:cNvSpPr txBox="1"/>
          <p:nvPr>
            <p:custDataLst>
              <p:tags r:id="rId7"/>
            </p:custDataLst>
          </p:nvPr>
        </p:nvSpPr>
        <p:spPr>
          <a:xfrm>
            <a:off x="198437" y="3129996"/>
            <a:ext cx="11700522" cy="9531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22860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、坚持以人民为中心的发展思想的意义？（或为什么要坚持以人民为中心的发展思想？）</a:t>
            </a:r>
          </a:p>
        </p:txBody>
      </p:sp>
    </p:spTree>
    <p:extLst>
      <p:ext uri="{BB962C8B-B14F-4D97-AF65-F5344CB8AC3E}">
        <p14:creationId xmlns:p14="http://schemas.microsoft.com/office/powerpoint/2010/main" val="205707792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3" name="标题 3" title="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0" y="842964"/>
            <a:ext cx="11857038" cy="950912"/>
          </a:xfrm>
          <a:prstGeom prst="rect">
            <a:avLst/>
          </a:prstGeom>
          <a:noFill/>
          <a:ln w="9525">
            <a:noFill/>
          </a:ln>
        </p:spPr>
        <p:txBody>
          <a:bodyPr lIns="67500" tIns="35100" rIns="67500" bIns="35100"/>
          <a:lstStyle>
            <a:defPPr>
              <a:defRPr lang="zh-CN"/>
            </a:defPPr>
            <a:lvl1pPr marL="22860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1.</a:t>
            </a:r>
            <a:r>
              <a:rPr lang="zh-CN" altLang="en-US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）</a:t>
            </a:r>
            <a:r>
              <a:rPr lang="en-US" altLang="zh-CN" b="1" err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发展为了人民</a:t>
            </a:r>
            <a:r>
              <a:rPr lang="en-US" altLang="zh-CN" b="1" err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，就是要从人民群众</a:t>
            </a:r>
            <a:r>
              <a:rPr lang="en-US" altLang="zh-CN" b="1" err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根本利益</a:t>
            </a:r>
            <a:r>
              <a:rPr lang="en-US" altLang="zh-CN" b="1" err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出发谋发展、促发展，不断满足</a:t>
            </a:r>
            <a:r>
              <a:rPr lang="en-US" altLang="zh-CN" b="1" err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人民对美好生活的需要</a:t>
            </a:r>
            <a:r>
              <a:rPr lang="en-US" altLang="zh-CN" b="1" err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，努力促进</a:t>
            </a:r>
            <a:r>
              <a:rPr lang="en-US" altLang="zh-CN" b="1" err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人的全面发展</a:t>
            </a: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。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（发展目的）</a:t>
            </a:r>
            <a:endParaRPr lang="en-US" altLang="zh-CN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0" name="标题 3" title="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31762" y="2108518"/>
            <a:ext cx="11857037" cy="1333500"/>
          </a:xfrm>
          <a:prstGeom prst="rect">
            <a:avLst/>
          </a:prstGeom>
          <a:noFill/>
          <a:ln w="9525">
            <a:noFill/>
          </a:ln>
        </p:spPr>
        <p:txBody>
          <a:bodyPr lIns="67500" tIns="35100" rIns="67500" bIns="35100"/>
          <a:lstStyle>
            <a:defPPr>
              <a:defRPr lang="zh-CN"/>
            </a:defPPr>
            <a:lvl1pPr marL="22860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2</a:t>
            </a:r>
            <a:r>
              <a:rPr lang="zh-CN" altLang="en-US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）</a:t>
            </a: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.</a:t>
            </a:r>
            <a:r>
              <a:rPr lang="en-US" altLang="zh-CN" b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发展依靠人民</a:t>
            </a: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，就是要把人民作为</a:t>
            </a:r>
            <a:r>
              <a:rPr lang="en-US" altLang="zh-CN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发展的力量源泉</a:t>
            </a: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，充分尊重人民</a:t>
            </a:r>
            <a:r>
              <a:rPr lang="en-US" altLang="zh-CN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主体地位</a:t>
            </a: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和人民群众的</a:t>
            </a:r>
            <a:r>
              <a:rPr lang="en-US" altLang="zh-CN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首创精神</a:t>
            </a: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，不断从人民群众中汲取智慧和力量，依靠人民创造历史伟业</a:t>
            </a:r>
            <a:r>
              <a:rPr lang="en-US" altLang="zh-CN" sz="24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。</a:t>
            </a:r>
            <a:r>
              <a:rPr lang="zh-CN" altLang="en-US" sz="24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（</a:t>
            </a:r>
            <a:r>
              <a:rPr lang="zh-CN" altLang="en-US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发展动力</a:t>
            </a:r>
            <a:r>
              <a:rPr lang="zh-CN" altLang="en-US" sz="24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）</a:t>
            </a:r>
            <a:endParaRPr lang="en-US" altLang="zh-CN" sz="2400" b="1">
              <a:solidFill>
                <a:srgbClr val="26262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标题 3" title="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131763" y="3973354"/>
            <a:ext cx="12060237" cy="950913"/>
          </a:xfrm>
          <a:prstGeom prst="rect">
            <a:avLst/>
          </a:prstGeom>
          <a:noFill/>
          <a:ln w="9525">
            <a:noFill/>
          </a:ln>
        </p:spPr>
        <p:txBody>
          <a:bodyPr lIns="67500" tIns="35100" rIns="67500" bIns="35100"/>
          <a:lstStyle>
            <a:defPPr>
              <a:defRPr lang="zh-CN"/>
            </a:defPPr>
            <a:lvl1pPr marL="22860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3</a:t>
            </a:r>
            <a:r>
              <a:rPr lang="zh-CN" altLang="en-US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）</a:t>
            </a: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.</a:t>
            </a:r>
            <a:r>
              <a:rPr lang="en-US" altLang="zh-CN" b="1" err="1">
                <a:solidFill>
                  <a:srgbClr val="0070C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发展成果由人民共享</a:t>
            </a:r>
            <a:r>
              <a:rPr lang="en-US" altLang="zh-CN" b="1" err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，就是要使发展成果</a:t>
            </a:r>
            <a:r>
              <a:rPr lang="en-US" altLang="zh-CN" b="1" err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惠及全体人民</a:t>
            </a:r>
            <a:r>
              <a:rPr lang="en-US" altLang="zh-CN" b="1" err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，不断</a:t>
            </a:r>
            <a:r>
              <a:rPr lang="en-US" altLang="zh-CN" b="1" err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保障和改善民生</a:t>
            </a:r>
            <a:r>
              <a:rPr lang="en-US" altLang="zh-CN" b="1" err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、增进人民福祉，走</a:t>
            </a:r>
            <a:r>
              <a:rPr lang="en-US" altLang="zh-CN" b="1" err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共同富裕</a:t>
            </a:r>
            <a:r>
              <a:rPr lang="en-US" altLang="zh-CN" b="1" err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道路，彰显</a:t>
            </a:r>
            <a:r>
              <a:rPr lang="en-US" altLang="zh-CN" b="1" err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制度优势</a:t>
            </a:r>
            <a:r>
              <a:rPr lang="en-US" altLang="zh-CN" b="1">
                <a:solidFill>
                  <a:srgbClr val="262626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。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（发展落脚点）</a:t>
            </a:r>
            <a:endParaRPr lang="en-US" altLang="zh-CN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222" name="文本框 3" title=""/>
          <p:cNvSpPr txBox="1"/>
          <p:nvPr>
            <p:custDataLst>
              <p:tags r:id="rId6"/>
            </p:custDataLst>
          </p:nvPr>
        </p:nvSpPr>
        <p:spPr>
          <a:xfrm>
            <a:off x="-35719" y="102394"/>
            <a:ext cx="12192000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3</a:t>
            </a:r>
            <a:r>
              <a:rPr lang="zh-CN" altLang="en-US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、坚持以人民为中心的基本要求？（或如何坚持以人民为中心的思想？）</a:t>
            </a:r>
          </a:p>
        </p:txBody>
      </p:sp>
    </p:spTree>
    <p:custDataLst>
      <p:tags r:id="rId7"/>
    </p:custDataLst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矩形 11" title=""/>
          <p:cNvSpPr/>
          <p:nvPr>
            <p:custDataLst>
              <p:tags r:id="rId3"/>
            </p:custDataLst>
          </p:nvPr>
        </p:nvSpPr>
        <p:spPr>
          <a:xfrm>
            <a:off x="309563" y="698500"/>
            <a:ext cx="8561388" cy="66198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 1</a:t>
            </a: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、</a:t>
            </a:r>
            <a:r>
              <a:rPr kumimoji="0" lang="zh-CN" altLang="zh-CN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为什么要贯彻新发展理念</a:t>
            </a: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？</a:t>
            </a:r>
            <a:endParaRPr kumimoji="0" lang="zh-CN" altLang="zh-CN" sz="2800" b="1" i="0" u="none" strike="noStrike" kern="1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pitchFamily="3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100966" y="1429734"/>
            <a:ext cx="12040868" cy="193033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1755" marR="0" defTabSz="914400" eaLnBrk="1" fontAlgn="auto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zh-CN" altLang="en-US" sz="2800" b="1" kern="100" cap="none" spc="0" normalizeH="0" baseline="0" noProof="0">
                <a:solidFill>
                  <a:srgbClr val="0000FF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（</a:t>
            </a:r>
            <a:r>
              <a:rPr kumimoji="0" lang="en-US" altLang="zh-CN" sz="2800" b="1" kern="100" cap="none" spc="0" normalizeH="0" baseline="0" noProof="0">
                <a:solidFill>
                  <a:srgbClr val="0000FF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1</a:t>
            </a:r>
            <a:r>
              <a:rPr kumimoji="0" lang="zh-CN" altLang="en-US" sz="2800" b="1" kern="100" cap="none" spc="0" normalizeH="0" baseline="0" noProof="0">
                <a:solidFill>
                  <a:srgbClr val="0000FF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）实践的需要：</a:t>
            </a:r>
          </a:p>
          <a:p>
            <a:pPr marL="71755" marR="0" defTabSz="914400" eaLnBrk="1" fontAlgn="auto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zh-CN" altLang="en-US" sz="2800" b="1" kern="100" cap="none" spc="0" normalizeH="0" baseline="0" noProof="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理念是行动的先导，一定的发展实践是由一定的发展理念来引领的。新时代需要新发展理念</a:t>
            </a:r>
          </a:p>
        </p:txBody>
      </p:sp>
      <p:sp>
        <p:nvSpPr>
          <p:cNvPr id="3" name="文本框 2" title=""/>
          <p:cNvSpPr txBox="1"/>
          <p:nvPr>
            <p:custDataLst>
              <p:tags r:id="rId5"/>
            </p:custDataLst>
          </p:nvPr>
        </p:nvSpPr>
        <p:spPr>
          <a:xfrm>
            <a:off x="100966" y="3497930"/>
            <a:ext cx="11750057" cy="2844165"/>
          </a:xfrm>
          <a:prstGeom prst="rect">
            <a:avLst/>
          </a:prstGeom>
          <a:noFill/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71755" marR="0" defTabSz="914400" eaLnBrk="1" fontAlgn="auto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zh-CN" altLang="en-US" sz="2800" b="1" kern="100" cap="none" spc="0" normalizeH="0" baseline="0" noProof="0">
                <a:solidFill>
                  <a:srgbClr val="0000FF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（</a:t>
            </a:r>
            <a:r>
              <a:rPr kumimoji="0" lang="en-US" altLang="zh-CN" sz="2800" b="1" kern="100" cap="none" spc="0" normalizeH="0" baseline="0" noProof="0">
                <a:solidFill>
                  <a:srgbClr val="0000FF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2</a:t>
            </a:r>
            <a:r>
              <a:rPr kumimoji="0" lang="zh-CN" altLang="en-US" sz="2800" b="1" kern="100" cap="none" spc="0" normalizeH="0" baseline="0" noProof="0">
                <a:solidFill>
                  <a:srgbClr val="0000FF"/>
                </a:solidFill>
                <a:highlight>
                  <a:srgbClr val="FFFF00"/>
                </a:highlight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）人民的需要</a:t>
            </a:r>
          </a:p>
          <a:p>
            <a:pPr marL="71755" marR="0" defTabSz="914400" eaLnBrk="1" fontAlgn="auto" hangingPunct="1">
              <a:lnSpc>
                <a:spcPct val="150000"/>
              </a:lnSpc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zh-CN" altLang="en-US" sz="2800" b="1" kern="100" cap="none" spc="0" normalizeH="0" baseline="0" noProof="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着力解决好</a:t>
            </a:r>
            <a:r>
              <a:rPr kumimoji="0" lang="zh-CN" altLang="en-US" sz="2800" b="1" kern="100" cap="none" spc="0" normalizeH="0" baseline="0" noProof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发展不平衡不充分</a:t>
            </a:r>
            <a:r>
              <a:rPr kumimoji="0" lang="zh-CN" altLang="en-US" sz="2800" b="1" kern="100" cap="none" spc="0" normalizeH="0" baseline="0" noProof="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问题，破解发展难题、增强发展动力、厚植发展优势，更好</a:t>
            </a:r>
            <a:r>
              <a:rPr kumimoji="0" lang="zh-CN" altLang="en-US" sz="2800" b="1" kern="100" cap="none" spc="0" normalizeH="0" baseline="0" noProof="0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满足人民在经济、政治、文化、社会、生态等方面日益增长的美好生活需要</a:t>
            </a:r>
          </a:p>
        </p:txBody>
      </p:sp>
      <p:sp>
        <p:nvSpPr>
          <p:cNvPr id="12293" name="文本框 5" title=""/>
          <p:cNvSpPr txBox="1"/>
          <p:nvPr>
            <p:custDataLst>
              <p:tags r:id="rId6"/>
            </p:custDataLst>
          </p:nvPr>
        </p:nvSpPr>
        <p:spPr>
          <a:xfrm>
            <a:off x="101600" y="96838"/>
            <a:ext cx="11623675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重点归纳</a:t>
            </a:r>
            <a:r>
              <a:rPr lang="en-US" altLang="zh-CN" sz="2800" b="1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2800" b="1">
                <a:solidFill>
                  <a:srgbClr val="C0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：</a:t>
            </a:r>
            <a:r>
              <a:rPr lang="zh-CN" altLang="en-US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坚持创新、协调、绿色、开放、共享的发展新理念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07010" y="1710373"/>
          <a:ext cx="11984910" cy="3627120"/>
        </p:xfrm>
        <a:graphic>
          <a:graphicData uri="http://schemas.openxmlformats.org/drawingml/2006/table">
            <a:tbl>
              <a:tblPr/>
              <a:tblGrid>
                <a:gridCol w="15314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9621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5719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768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理念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解决问题（或着力点）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重要性以及实践要求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72715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创新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发展动力</a:t>
                      </a: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问题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eaLnBrk="1" hangingPunct="1">
                        <a:lnSpc>
                          <a:spcPct val="125000"/>
                        </a:lnSpc>
                      </a:pPr>
                      <a:r>
                        <a:rPr lang="zh-CN" altLang="en-US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重要性</a:t>
                      </a:r>
                      <a:r>
                        <a:rPr lang="zh-CN" altLang="en-US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：发</a:t>
                      </a: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展动力决定发展速度、效能、可持续性。</a:t>
                      </a:r>
                      <a:r>
                        <a:rPr lang="zh-CN" altLang="zh-CN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创新是引领发展的第一动力。</a:t>
                      </a:r>
                    </a:p>
                    <a:p>
                      <a:pPr algn="just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实践要求</a:t>
                      </a: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：必须把</a:t>
                      </a:r>
                      <a:r>
                        <a:rPr lang="zh-CN" sz="2800" b="1" kern="100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创新</a:t>
                      </a: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摆在</a:t>
                      </a:r>
                      <a:r>
                        <a:rPr lang="zh-CN" sz="2800" b="1" kern="100">
                          <a:solidFill>
                            <a:srgbClr val="FF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现代化建设全局中</a:t>
                      </a: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的</a:t>
                      </a:r>
                      <a:r>
                        <a:rPr lang="zh-CN" sz="2800" b="1" kern="100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核心地位</a:t>
                      </a:r>
                      <a:r>
                        <a:rPr lang="zh-CN" altLang="en-US" sz="2800" b="1" kern="100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，不断推进理论创新，制度创新，科技创新，文化创新等各方面创新</a:t>
                      </a:r>
                      <a:r>
                        <a:rPr lang="zh-CN" altLang="en-US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，让创新贯穿党和国家一切工作，让创新在全社会蔚然成风。</a:t>
                      </a:r>
                      <a:endParaRPr lang="zh-CN" sz="2800" b="1" kern="100">
                        <a:solidFill>
                          <a:srgbClr val="1D41D5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9472" name="文本框 2" title=""/>
          <p:cNvSpPr txBox="1"/>
          <p:nvPr>
            <p:custDataLst>
              <p:tags r:id="rId4"/>
            </p:custDataLst>
          </p:nvPr>
        </p:nvSpPr>
        <p:spPr>
          <a:xfrm>
            <a:off x="120650" y="935990"/>
            <a:ext cx="9715500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en-US" altLang="zh-CN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2</a:t>
            </a:r>
            <a:r>
              <a:rPr lang="zh-CN" altLang="en-US" sz="32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、新发展理念的</a:t>
            </a:r>
            <a:r>
              <a:rPr lang="zh-CN" altLang="en-US" sz="3200" b="1">
                <a:solidFill>
                  <a:srgbClr val="1D41D5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具体内涵、重要性、实践要求</a:t>
            </a:r>
          </a:p>
        </p:txBody>
      </p:sp>
      <p:sp>
        <p:nvSpPr>
          <p:cNvPr id="12293" name="文本框 5" title=""/>
          <p:cNvSpPr txBox="1"/>
          <p:nvPr>
            <p:custDataLst>
              <p:tags r:id="rId5"/>
            </p:custDataLst>
          </p:nvPr>
        </p:nvSpPr>
        <p:spPr>
          <a:xfrm>
            <a:off x="101600" y="96838"/>
            <a:ext cx="11623675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228600" indent="-22860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（二）坚持创新、协调、绿色、开放、共享的发展新理念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0" y="0"/>
          <a:ext cx="12191365" cy="6927850"/>
        </p:xfrm>
        <a:graphic>
          <a:graphicData uri="http://schemas.openxmlformats.org/drawingml/2006/table">
            <a:tbl>
              <a:tblPr/>
              <a:tblGrid>
                <a:gridCol w="9493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717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907034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5344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理念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解决问题（或着力点）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重要性以及措施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2608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协调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发展不平衡</a:t>
                      </a: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问题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r>
                        <a:rPr lang="zh-CN" altLang="en-US" sz="24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重要性</a:t>
                      </a:r>
                      <a:r>
                        <a:rPr lang="zh-CN" altLang="en-US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：</a:t>
                      </a:r>
                      <a:r>
                        <a:rPr lang="zh-CN" altLang="zh-CN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协调发展是持续健康发展的内在要求，是发展平衡和不平衡的统一</a:t>
                      </a:r>
                      <a:r>
                        <a:rPr lang="zh-CN" altLang="en-US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；</a:t>
                      </a:r>
                      <a:endParaRPr lang="en-US" altLang="zh-CN" sz="2400" b="1">
                        <a:solidFill>
                          <a:srgbClr val="0000FF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r>
                        <a:rPr lang="zh-CN" altLang="en-US" sz="24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措施</a:t>
                      </a:r>
                      <a:r>
                        <a:rPr lang="zh-CN" altLang="en-US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：</a:t>
                      </a:r>
                      <a:r>
                        <a:rPr lang="zh-CN" altLang="zh-CN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坚持协调发展，要正确处理发展中的重大关系，重点促进</a:t>
                      </a:r>
                      <a:r>
                        <a:rPr lang="zh-CN" altLang="zh-CN" sz="24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城乡区域协调发展</a:t>
                      </a:r>
                      <a:r>
                        <a:rPr lang="zh-CN" altLang="zh-CN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，促进经济社会协调发展，促进</a:t>
                      </a:r>
                      <a:r>
                        <a:rPr lang="zh-CN" altLang="zh-CN" sz="24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hlinkClick action="ppaction://noaction"/>
                        </a:rPr>
                        <a:t>新型工业化、信息化、城镇化、</a:t>
                      </a:r>
                      <a:r>
                        <a:rPr lang="zh-CN" altLang="zh-CN" sz="24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农业现代化同步发展，不</a:t>
                      </a:r>
                      <a:r>
                        <a:rPr lang="zh-CN" altLang="zh-CN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断增强发展的整体性。</a:t>
                      </a:r>
                      <a:r>
                        <a:rPr lang="en-US" altLang="zh-CN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(P35</a:t>
                      </a:r>
                      <a:r>
                        <a:rPr lang="zh-CN" altLang="en-US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名词点击</a:t>
                      </a:r>
                      <a:r>
                        <a:rPr lang="en-US" altLang="zh-CN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)</a:t>
                      </a:r>
                    </a:p>
                    <a:p>
                      <a:pPr algn="just">
                        <a:lnSpc>
                          <a:spcPct val="100000"/>
                        </a:lnSpc>
                        <a:spcAft>
                          <a:spcPct val="0"/>
                        </a:spcAft>
                      </a:pPr>
                      <a:endParaRPr lang="en-US" altLang="zh-CN" sz="2400" b="1">
                        <a:solidFill>
                          <a:srgbClr val="0000FF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  <a:p>
                      <a:pPr algn="just">
                        <a:spcAft>
                          <a:spcPct val="0"/>
                        </a:spcAft>
                      </a:pPr>
                      <a:endParaRPr lang="zh-CN" sz="2400" b="1" kern="100">
                        <a:solidFill>
                          <a:srgbClr val="0000FF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4833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绿色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人与自然和谐</a:t>
                      </a: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共生问题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r>
                        <a:rPr lang="zh-CN" altLang="en-US" sz="24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重要性</a:t>
                      </a:r>
                      <a:r>
                        <a:rPr lang="zh-CN" altLang="en-US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：</a:t>
                      </a:r>
                      <a:r>
                        <a:rPr lang="zh-CN" altLang="zh-CN" sz="24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绿色是永续发展的必要条件和人民对美好生活追求的重要体现。</a:t>
                      </a:r>
                      <a:r>
                        <a:rPr lang="zh-CN" altLang="zh-CN" sz="24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生态文明建设是关系中华民族永续发展的千年大计。</a:t>
                      </a:r>
                      <a:endParaRPr lang="en-US" altLang="zh-CN" sz="2400" b="1">
                        <a:solidFill>
                          <a:srgbClr val="C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zh-CN" altLang="en-US" sz="24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实践要求：</a:t>
                      </a:r>
                      <a:r>
                        <a:rPr lang="en-US" altLang="zh-CN" sz="2400" b="1" kern="100" err="1">
                          <a:solidFill>
                            <a:srgbClr val="C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必须牢固树立和践行绿水青山就</a:t>
                      </a:r>
                      <a:r>
                        <a:rPr lang="zh-CN" altLang="en-US" sz="2400" b="1" kern="100">
                          <a:solidFill>
                            <a:srgbClr val="C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是金山银山</a:t>
                      </a:r>
                      <a:r>
                        <a:rPr lang="en-US" altLang="zh-CN" sz="2400" b="1" kern="100" err="1">
                          <a:solidFill>
                            <a:srgbClr val="C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理念</a:t>
                      </a:r>
                      <a:r>
                        <a:rPr lang="en-US" altLang="zh-CN" sz="2400" b="1" kern="100" err="1">
                          <a:solidFill>
                            <a:srgbClr val="0000FF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，坚持可持续发展，坚持</a:t>
                      </a:r>
                      <a:r>
                        <a:rPr lang="zh-CN" altLang="en-US" sz="2400" b="1" kern="100">
                          <a:solidFill>
                            <a:srgbClr val="0000FF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节约</a:t>
                      </a:r>
                      <a:r>
                        <a:rPr lang="en-US" altLang="zh-CN" sz="2400" b="1" kern="100" err="1">
                          <a:solidFill>
                            <a:srgbClr val="0000FF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优先、保护优先、自然恢复为主的方针。</a:t>
                      </a:r>
                      <a:r>
                        <a:rPr lang="en-US" altLang="zh-CN" sz="2400" b="1" kern="100" err="1">
                          <a:solidFill>
                            <a:srgbClr val="C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坚定不移走生产发展、生活富裕、生态文明的</a:t>
                      </a:r>
                      <a:r>
                        <a:rPr lang="zh-CN" altLang="en-US" sz="2400" b="1" kern="100">
                          <a:solidFill>
                            <a:srgbClr val="C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良好</a:t>
                      </a:r>
                      <a:r>
                        <a:rPr lang="en-US" altLang="zh-CN" sz="2400" b="1" kern="100" err="1">
                          <a:solidFill>
                            <a:srgbClr val="C00000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发展道路，建设美丽中国</a:t>
                      </a:r>
                      <a:r>
                        <a:rPr lang="en-US" altLang="zh-CN" sz="2400" b="1" kern="100" err="1">
                          <a:solidFill>
                            <a:srgbClr val="0000FF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，实现中华民族</a:t>
                      </a:r>
                      <a:r>
                        <a:rPr lang="zh-CN" altLang="en-US" sz="2400" b="1" kern="100">
                          <a:solidFill>
                            <a:srgbClr val="0000FF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永续</a:t>
                      </a:r>
                      <a:r>
                        <a:rPr lang="en-US" altLang="zh-CN" sz="2400" b="1" kern="100" err="1">
                          <a:solidFill>
                            <a:srgbClr val="0000FF"/>
                          </a:solidFill>
                          <a:effectLst/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 pitchFamily="18" charset="0"/>
                          <a:sym typeface="+mn-ea"/>
                        </a:rPr>
                        <a:t>发展，建设人与自然和谐共生的中国式现代化。</a:t>
                      </a:r>
                    </a:p>
                    <a:p>
                      <a:pPr>
                        <a:lnSpc>
                          <a:spcPct val="125000"/>
                        </a:lnSpc>
                      </a:pPr>
                      <a:endParaRPr lang="zh-CN" altLang="zh-CN" sz="2400" b="1" kern="100">
                        <a:solidFill>
                          <a:srgbClr val="0000FF"/>
                        </a:solidFill>
                        <a:effectLst/>
                        <a:latin typeface="黑体" panose="02010609060101010101" pitchFamily="49" charset="-122"/>
                        <a:ea typeface="黑体" panose="02010609060101010101" pitchFamily="49" charset="-122"/>
                        <a:cs typeface="Times New Roman" panose="02020603050405020304" pitchFamily="18" charset="0"/>
                        <a:sym typeface="+mn-ea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9" name="表格 8" title="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0" y="0"/>
          <a:ext cx="12192000" cy="6923405"/>
        </p:xfrm>
        <a:graphic>
          <a:graphicData uri="http://schemas.openxmlformats.org/drawingml/2006/table">
            <a:tbl>
              <a:tblPr/>
              <a:tblGrid>
                <a:gridCol w="155765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393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0949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5344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理念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解决问题（或着力点）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altLang="en-US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重要性以及实践要求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987040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开放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发展</a:t>
                      </a:r>
                      <a:r>
                        <a:rPr lang="zh-CN" sz="2800" b="1" kern="100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内外联动</a:t>
                      </a: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问题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00000"/>
                        </a:lnSpc>
                      </a:pPr>
                      <a:r>
                        <a:rPr lang="zh-CN" altLang="zh-CN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重要性：</a:t>
                      </a:r>
                    </a:p>
                    <a:p>
                      <a:pPr indent="0" fontAlgn="auto">
                        <a:lnSpc>
                          <a:spcPct val="100000"/>
                        </a:lnSpc>
                      </a:pP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开放带来进步，封闭必然落后，开放是国家繁荣发展的必由之路</a:t>
                      </a:r>
                      <a:endParaRPr lang="en-US" altLang="zh-CN" sz="2800" b="1">
                        <a:solidFill>
                          <a:srgbClr val="0000FF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  <a:p>
                      <a:pPr indent="0" fontAlgn="auto">
                        <a:lnSpc>
                          <a:spcPct val="100000"/>
                        </a:lnSpc>
                      </a:pPr>
                      <a:r>
                        <a:rPr lang="zh-CN" altLang="en-US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实践要求：</a:t>
                      </a: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①坚持</a:t>
                      </a:r>
                      <a:r>
                        <a:rPr lang="zh-CN" altLang="zh-CN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开放发展</a:t>
                      </a: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，要顺应我国经济深度融入世界经济的趋势，奉行互利共赢的开放战略，</a:t>
                      </a:r>
                    </a:p>
                    <a:p>
                      <a:pPr indent="0" fontAlgn="auto">
                        <a:lnSpc>
                          <a:spcPct val="100000"/>
                        </a:lnSpc>
                      </a:pP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②</a:t>
                      </a:r>
                      <a:r>
                        <a:rPr lang="zh-CN" altLang="zh-CN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遵循共商共建共享原则</a:t>
                      </a:r>
                    </a:p>
                    <a:p>
                      <a:pPr indent="0" fontAlgn="auto">
                        <a:lnSpc>
                          <a:spcPct val="100000"/>
                        </a:lnSpc>
                      </a:pP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③推进</a:t>
                      </a:r>
                      <a:r>
                        <a:rPr lang="zh-CN" altLang="zh-CN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高水平对外开放，推动构建人类命运共同体</a:t>
                      </a: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。</a:t>
                      </a:r>
                      <a:endParaRPr lang="zh-CN" sz="2800" b="1" kern="100">
                        <a:solidFill>
                          <a:srgbClr val="0000FF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  <a:cs typeface="黑体" panose="02010609060101010101" pitchFamily="49" charset="-122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2925"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共享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spcAft>
                          <a:spcPct val="0"/>
                        </a:spcAft>
                      </a:pP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社会</a:t>
                      </a:r>
                      <a:r>
                        <a:rPr lang="zh-CN" sz="2800" b="1" kern="100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公平正义</a:t>
                      </a:r>
                      <a:r>
                        <a:rPr lang="zh-CN" sz="2800" b="1" kern="100">
                          <a:solidFill>
                            <a:srgbClr val="1D41D5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  <a:cs typeface="Times New Roman" panose="02020603050405020304"/>
                        </a:rPr>
                        <a:t>问题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fontAlgn="auto">
                        <a:lnSpc>
                          <a:spcPct val="100000"/>
                        </a:lnSpc>
                      </a:pPr>
                      <a:r>
                        <a:rPr lang="zh-CN" altLang="en-US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重要性</a:t>
                      </a:r>
                      <a:r>
                        <a:rPr lang="zh-CN" altLang="en-US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：</a:t>
                      </a: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是中国特色社会主义的</a:t>
                      </a:r>
                      <a:r>
                        <a:rPr lang="zh-CN" altLang="zh-CN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本质要求。</a:t>
                      </a:r>
                      <a:endParaRPr lang="en-US" altLang="zh-CN" sz="2800" b="1">
                        <a:solidFill>
                          <a:srgbClr val="C00000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  <a:p>
                      <a:pPr indent="0" fontAlgn="auto">
                        <a:lnSpc>
                          <a:spcPct val="100000"/>
                        </a:lnSpc>
                      </a:pPr>
                      <a:r>
                        <a:rPr lang="zh-CN" altLang="en-US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实践要求：</a:t>
                      </a: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①坚持</a:t>
                      </a:r>
                      <a:r>
                        <a:rPr lang="zh-CN" altLang="zh-CN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共享发展，</a:t>
                      </a: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要作出全面有效的制度安排，</a:t>
                      </a:r>
                    </a:p>
                    <a:p>
                      <a:pPr indent="0" fontAlgn="auto">
                        <a:lnSpc>
                          <a:spcPct val="100000"/>
                        </a:lnSpc>
                      </a:pP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②坚持</a:t>
                      </a:r>
                      <a:r>
                        <a:rPr lang="zh-CN" altLang="zh-CN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全民共享、全面共享、共建共享、渐进共享</a:t>
                      </a: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，</a:t>
                      </a:r>
                    </a:p>
                    <a:p>
                      <a:pPr indent="0" fontAlgn="auto">
                        <a:lnSpc>
                          <a:spcPct val="100000"/>
                        </a:lnSpc>
                      </a:pP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③使全体人民有更多</a:t>
                      </a:r>
                      <a:r>
                        <a:rPr lang="zh-CN" altLang="zh-CN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获得感、幸福感、安全感</a:t>
                      </a: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，朝着</a:t>
                      </a:r>
                      <a:r>
                        <a:rPr lang="zh-CN" altLang="zh-CN" sz="2800" b="1">
                          <a:solidFill>
                            <a:srgbClr val="C00000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共同富裕</a:t>
                      </a:r>
                      <a:r>
                        <a:rPr lang="zh-CN" altLang="zh-CN" sz="2800" b="1">
                          <a:solidFill>
                            <a:srgbClr val="0000FF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方向稳步前进 。</a:t>
                      </a:r>
                    </a:p>
                    <a:p>
                      <a:pPr indent="0" fontAlgn="auto">
                        <a:lnSpc>
                          <a:spcPct val="100000"/>
                        </a:lnSpc>
                      </a:pPr>
                      <a:r>
                        <a:rPr lang="en-US" altLang="zh-CN" sz="2800" b="1"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 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2" name="矩形 11" title=""/>
          <p:cNvSpPr/>
          <p:nvPr>
            <p:custDataLst>
              <p:tags r:id="rId3"/>
            </p:custDataLst>
          </p:nvPr>
        </p:nvSpPr>
        <p:spPr>
          <a:xfrm>
            <a:off x="234315" y="193675"/>
            <a:ext cx="11459845" cy="51619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3</a:t>
            </a: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、怎样贯彻五大发展理念？</a:t>
            </a:r>
            <a:endParaRPr kumimoji="0" lang="zh-CN" altLang="zh-CN" sz="2800" b="1" i="0" u="none" strike="noStrike" kern="1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pitchFamily="34" charset="-122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800" b="1" i="0" u="none" strike="noStrike" kern="1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（</a:t>
            </a:r>
            <a:r>
              <a:rPr kumimoji="0" lang="en-US" altLang="zh-CN" sz="2800" b="1" i="0" u="none" strike="noStrike" kern="1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1</a:t>
            </a: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）五大理念之间的关系：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相互贯通、相互促进</a:t>
            </a: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，是具有</a:t>
            </a: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内在联系的集合体</a:t>
            </a: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，</a:t>
            </a: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  <a:sym typeface="+mn-ea"/>
              </a:rPr>
              <a:t>要统一贯彻，不能顾此失彼，也不能相互替代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（</a:t>
            </a:r>
            <a:r>
              <a:rPr kumimoji="0" lang="en-US" altLang="zh-CN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2</a:t>
            </a: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）</a:t>
            </a: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具体要求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我们要把新发展理念</a:t>
            </a:r>
            <a:r>
              <a:rPr kumimoji="0" lang="zh-CN" altLang="zh-CN" sz="2800" b="1" i="0" u="none" strike="noStrike" kern="1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完整、准确、全面贯穿发展全过程</a:t>
            </a:r>
            <a:r>
              <a:rPr kumimoji="0" lang="zh-CN" altLang="zh-CN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和各领域，</a:t>
            </a:r>
            <a:r>
              <a:rPr kumimoji="0" lang="en-US" altLang="zh-CN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 </a:t>
            </a:r>
            <a:r>
              <a:rPr kumimoji="0" lang="zh-CN" altLang="en-US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推动经济实现质的有效提升和量的合理增长</a:t>
            </a:r>
            <a:r>
              <a:rPr kumimoji="0" lang="zh-CN" altLang="zh-CN" sz="2800" b="1" i="0" u="none" strike="noStrike" kern="100" cap="none" spc="0" normalizeH="0" baseline="0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。</a:t>
            </a:r>
            <a:endParaRPr kumimoji="0" lang="en-US" altLang="zh-CN" sz="2800" b="1" i="0" u="none" strike="noStrike" kern="1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pitchFamily="34" charset="-122"/>
            </a:endParaRP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kern="1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（</a:t>
            </a:r>
            <a:r>
              <a:rPr lang="en-US" altLang="zh-CN" sz="2800" b="1" kern="1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3</a:t>
            </a:r>
            <a:r>
              <a:rPr lang="zh-CN" altLang="en-US" sz="2800" b="1" kern="1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）</a:t>
            </a:r>
            <a:r>
              <a:rPr lang="zh-CN" altLang="en-US" sz="2800" b="1" kern="100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基本原则</a:t>
            </a:r>
            <a:r>
              <a:rPr lang="en-US" altLang="zh-CN" sz="2800" b="1" kern="1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:</a:t>
            </a:r>
            <a:r>
              <a:rPr lang="zh-CN" altLang="en-US" sz="2800" b="1" kern="100">
                <a:solidFill>
                  <a:srgbClr val="0000FF"/>
                </a:solidFill>
                <a:latin typeface="黑体" panose="02010609060101010101" pitchFamily="49" charset="-122"/>
                <a:ea typeface="黑体" panose="02010609060101010101" pitchFamily="49" charset="-122"/>
                <a:cs typeface="微软雅黑" panose="020b0503020204020204" pitchFamily="34" charset="-122"/>
              </a:rPr>
              <a:t>坚持以人民为中心的思想</a:t>
            </a:r>
            <a:endParaRPr kumimoji="0" lang="zh-CN" altLang="zh-CN" sz="2800" b="1" i="0" u="none" strike="noStrike" kern="1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>
            <p:custDataLst>
              <p:tags r:id="rId3"/>
            </p:custDataLst>
          </p:nvPr>
        </p:nvSpPr>
        <p:spPr>
          <a:xfrm>
            <a:off x="0" y="-85"/>
            <a:ext cx="4663440" cy="523220"/>
          </a:xfrm>
          <a:prstGeom prst="rect">
            <a:avLst/>
          </a:prstGeom>
        </p:spPr>
        <p:txBody>
          <a:bodyPr wrap="square"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</a:rPr>
              <a:t>重点归纳</a:t>
            </a:r>
            <a:r>
              <a:rPr lang="en-US" altLang="zh-CN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</a:rPr>
              <a:t>3</a:t>
            </a:r>
            <a:r>
              <a:rPr lang="zh-CN" altLang="en-US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</a:rPr>
              <a:t>、推动高质量发展</a:t>
            </a:r>
          </a:p>
        </p:txBody>
      </p:sp>
      <p:sp>
        <p:nvSpPr>
          <p:cNvPr id="3" name="文本框 2" title=""/>
          <p:cNvSpPr txBox="1"/>
          <p:nvPr>
            <p:custDataLst>
              <p:tags r:id="rId4"/>
            </p:custDataLst>
          </p:nvPr>
        </p:nvSpPr>
        <p:spPr>
          <a:xfrm>
            <a:off x="67310" y="426000"/>
            <a:ext cx="4064000" cy="52197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</a:t>
            </a:r>
            <a:r>
              <a:rPr lang="zh-CN" altLang="en-US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、高质量发展的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内涵：</a:t>
            </a:r>
          </a:p>
        </p:txBody>
      </p:sp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153035" y="948055"/>
            <a:ext cx="1196149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高质量发展</a:t>
            </a:r>
            <a:r>
              <a:rPr lang="zh-CN" altLang="en-US" sz="2800" b="1">
                <a:solidFill>
                  <a:srgbClr val="1D41D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：就是从</a:t>
            </a:r>
            <a:r>
              <a:rPr lang="zh-CN" altLang="en-US" sz="28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“有没有”转向“好不好”</a:t>
            </a:r>
            <a:r>
              <a:rPr lang="zh-CN" altLang="en-US" sz="2800" b="1">
                <a:solidFill>
                  <a:srgbClr val="1D41D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，就是能够</a:t>
            </a:r>
            <a:r>
              <a:rPr lang="zh-CN" altLang="en-US" sz="28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很好满足</a:t>
            </a:r>
            <a:r>
              <a:rPr lang="zh-CN" altLang="en-US" sz="2800" b="1">
                <a:solidFill>
                  <a:srgbClr val="1D41D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人民日益增长的</a:t>
            </a:r>
            <a:r>
              <a:rPr lang="zh-CN" altLang="en-US" sz="2800" b="1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美好生活需要</a:t>
            </a:r>
            <a:r>
              <a:rPr lang="zh-CN" altLang="en-US" sz="2800" b="1">
                <a:solidFill>
                  <a:srgbClr val="1D41D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的发展，是体现</a:t>
            </a:r>
            <a:r>
              <a:rPr lang="zh-CN" altLang="en-US" sz="2800" b="1" u="sng">
                <a:solidFill>
                  <a:srgbClr val="C0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新发展理念</a:t>
            </a:r>
            <a:r>
              <a:rPr lang="zh-CN" altLang="en-US" sz="2800" b="1">
                <a:solidFill>
                  <a:srgbClr val="1D41D5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的发展。</a:t>
            </a:r>
          </a:p>
        </p:txBody>
      </p:sp>
      <p:sp>
        <p:nvSpPr>
          <p:cNvPr id="5" name="文本框 4" title=""/>
          <p:cNvSpPr txBox="1"/>
          <p:nvPr>
            <p:custDataLst>
              <p:tags r:id="rId6"/>
            </p:custDataLst>
          </p:nvPr>
        </p:nvSpPr>
        <p:spPr>
          <a:xfrm>
            <a:off x="586084" y="2139885"/>
            <a:ext cx="677108" cy="30260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要求或特点</a:t>
            </a:r>
          </a:p>
        </p:txBody>
      </p:sp>
      <p:sp>
        <p:nvSpPr>
          <p:cNvPr id="6" name="左大括号 5" title=""/>
          <p:cNvSpPr/>
          <p:nvPr>
            <p:custDataLst>
              <p:tags r:id="rId7"/>
            </p:custDataLst>
          </p:nvPr>
        </p:nvSpPr>
        <p:spPr>
          <a:xfrm>
            <a:off x="1263192" y="2139885"/>
            <a:ext cx="339365" cy="2686639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 title=""/>
          <p:cNvSpPr txBox="1"/>
          <p:nvPr>
            <p:custDataLst>
              <p:tags r:id="rId8"/>
            </p:custDataLst>
          </p:nvPr>
        </p:nvSpPr>
        <p:spPr>
          <a:xfrm>
            <a:off x="1602557" y="2281287"/>
            <a:ext cx="859724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</a:rPr>
              <a:t>这不只是一个</a:t>
            </a:r>
            <a:r>
              <a:rPr lang="zh-CN" altLang="en-US" sz="28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</a:rPr>
              <a:t>经济要求</a:t>
            </a:r>
            <a:r>
              <a:rPr lang="zh-CN" altLang="en-US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</a:rPr>
              <a:t>，而是对经济社会发展方方面面地总要求，</a:t>
            </a:r>
            <a:endParaRPr lang="en-US" altLang="zh-CN" sz="2800" b="1">
              <a:solidFill>
                <a:srgbClr val="1D41D5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en-US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</a:rPr>
              <a:t>不是制对</a:t>
            </a:r>
            <a:r>
              <a:rPr lang="zh-CN" altLang="en-US" sz="28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</a:rPr>
              <a:t>经济发展地区地要求</a:t>
            </a:r>
            <a:r>
              <a:rPr lang="zh-CN" altLang="en-US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</a:rPr>
              <a:t>，而是对所有地区发展都必须贯彻地要求，</a:t>
            </a:r>
            <a:endParaRPr lang="en-US" altLang="zh-CN" sz="2800" b="1">
              <a:solidFill>
                <a:srgbClr val="1D41D5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zh-CN" altLang="en-US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</a:rPr>
              <a:t>不是</a:t>
            </a:r>
            <a:r>
              <a:rPr lang="zh-CN" altLang="en-US" sz="28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</a:rPr>
              <a:t>一时一事地</a:t>
            </a:r>
            <a:r>
              <a:rPr lang="zh-CN" altLang="en-US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</a:rPr>
              <a:t>要求，而是必须</a:t>
            </a:r>
            <a:r>
              <a:rPr lang="zh-CN" altLang="en-US" sz="2800" b="1">
                <a:solidFill>
                  <a:srgbClr val="C00000"/>
                </a:solidFill>
                <a:latin typeface="黑体" panose="02010609060101010101" charset="-122"/>
                <a:ea typeface="黑体" panose="02010609060101010101" charset="-122"/>
              </a:rPr>
              <a:t>长期坚持地</a:t>
            </a:r>
            <a:r>
              <a:rPr lang="zh-CN" altLang="en-US" sz="2800" b="1">
                <a:solidFill>
                  <a:srgbClr val="1D41D5"/>
                </a:solidFill>
                <a:latin typeface="黑体" panose="02010609060101010101" charset="-122"/>
                <a:ea typeface="黑体" panose="02010609060101010101" charset="-122"/>
              </a:rPr>
              <a:t>要求</a:t>
            </a: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https://d.book118.com/275043011102011034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1978"/>
</p:tagLst>
</file>

<file path=ppt/tags/tag2.xml><?xml version="1.0" encoding="utf-8"?>
<p:tagLst xmlns:p="http://schemas.openxmlformats.org/presentationml/2006/main">
  <p:tag name="AS_UNIQUEID" val="11979"/>
</p:tagLst>
</file>

<file path=ppt/tags/tag3.xml><?xml version="1.0" encoding="utf-8"?>
<p:tagLst xmlns:p="http://schemas.openxmlformats.org/presentationml/2006/main">
  <p:tag name="AS_UNIQUEID" val="11980"/>
</p:tagLst>
</file>

<file path=ppt/tags/tag4.xml><?xml version="1.0" encoding="utf-8"?>
<p:tagLst xmlns:p="http://schemas.openxmlformats.org/presentationml/2006/main">
  <p:tag name="AS_UNIQUEID" val="11981"/>
</p:tagLst>
</file>

<file path=ppt/tags/tag5.xml><?xml version="1.0" encoding="utf-8"?>
<p:tagLst xmlns:p="http://schemas.openxmlformats.org/presentationml/2006/main">
  <p:tag name="AS_UNIQUEID" val="11982"/>
</p:tagLst>
</file>

<file path=ppt/tags/tag6.xml><?xml version="1.0" encoding="utf-8"?>
<p:tagLst xmlns:p="http://schemas.openxmlformats.org/presentationml/2006/main">
  <p:tag name="AS_UNIQUEID" val="11983"/>
</p:tagLst>
</file>

<file path=ppt/tags/tag7.xml><?xml version="1.0" encoding="utf-8"?>
<p:tagLst xmlns:p="http://schemas.openxmlformats.org/presentationml/2006/main">
  <p:tag name="AS_UNIQUEID" val="11984"/>
</p:tagLst>
</file>

<file path=ppt/tags/tag8.xml><?xml version="1.0" encoding="utf-8"?>
<p:tagLst xmlns:p="http://schemas.openxmlformats.org/presentationml/2006/main">
  <p:tag name="AS_UNIQUEID" val="11985"/>
</p:tagLst>
</file>

<file path=ppt/tags/tag9.xml><?xml version="1.0" encoding="utf-8"?>
<p:tagLst xmlns:p="http://schemas.openxmlformats.org/presentationml/2006/main">
  <p:tag name="AS_UNIQUEID" val="11986"/>
</p:tagLst>
</file>

<file path=ppt/tags/tag10.xml><?xml version="1.0" encoding="utf-8"?>
<p:tagLst xmlns:p="http://schemas.openxmlformats.org/presentationml/2006/main">
  <p:tag name="AS_UNIQUEID" val="11987"/>
</p:tagLst>
</file>

<file path=ppt/tags/tag11.xml><?xml version="1.0" encoding="utf-8"?>
<p:tagLst xmlns:p="http://schemas.openxmlformats.org/presentationml/2006/main">
  <p:tag name="AS_UNIQUEID" val="11988"/>
</p:tagLst>
</file>

<file path=ppt/tags/tag12.xml><?xml version="1.0" encoding="utf-8"?>
<p:tagLst xmlns:p="http://schemas.openxmlformats.org/presentationml/2006/main">
  <p:tag name="AS_UNIQUEID" val="11989"/>
</p:tagLst>
</file>

<file path=ppt/tags/tag13.xml><?xml version="1.0" encoding="utf-8"?>
<p:tagLst xmlns:p="http://schemas.openxmlformats.org/presentationml/2006/main">
  <p:tag name="AS_UNIQUEID" val="11990"/>
</p:tagLst>
</file>

<file path=ppt/tags/tag14.xml><?xml version="1.0" encoding="utf-8"?>
<p:tagLst xmlns:p="http://schemas.openxmlformats.org/presentationml/2006/main">
  <p:tag name="AS_UNIQUEID" val="11991"/>
</p:tagLst>
</file>

<file path=ppt/tags/tag15.xml><?xml version="1.0" encoding="utf-8"?>
<p:tagLst xmlns:p="http://schemas.openxmlformats.org/presentationml/2006/main">
  <p:tag name="AS_UNIQUEID" val="11992"/>
</p:tagLst>
</file>

<file path=ppt/tags/tag16.xml><?xml version="1.0" encoding="utf-8"?>
<p:tagLst xmlns:p="http://schemas.openxmlformats.org/presentationml/2006/main">
  <p:tag name="AS_UNIQUEID" val="11993"/>
</p:tagLst>
</file>

<file path=ppt/tags/tag17.xml><?xml version="1.0" encoding="utf-8"?>
<p:tagLst xmlns:p="http://schemas.openxmlformats.org/presentationml/2006/main">
  <p:tag name="AS_UNIQUEID" val="11994"/>
</p:tagLst>
</file>

<file path=ppt/tags/tag18.xml><?xml version="1.0" encoding="utf-8"?>
<p:tagLst xmlns:p="http://schemas.openxmlformats.org/presentationml/2006/main">
  <p:tag name="AS_UNIQUEID" val="11995"/>
</p:tagLst>
</file>

<file path=ppt/tags/tag19.xml><?xml version="1.0" encoding="utf-8"?>
<p:tagLst xmlns:p="http://schemas.openxmlformats.org/presentationml/2006/main">
  <p:tag name="AS_UNIQUEID" val="11996"/>
</p:tagLst>
</file>

<file path=ppt/tags/tag20.xml><?xml version="1.0" encoding="utf-8"?>
<p:tagLst xmlns:p="http://schemas.openxmlformats.org/presentationml/2006/main">
  <p:tag name="AS_UNIQUEID" val="11997"/>
</p:tagLst>
</file>

<file path=ppt/tags/tag21.xml><?xml version="1.0" encoding="utf-8"?>
<p:tagLst xmlns:p="http://schemas.openxmlformats.org/presentationml/2006/main">
  <p:tag name="AS_UNIQUEID" val="11998"/>
</p:tagLst>
</file>

<file path=ppt/tags/tag22.xml><?xml version="1.0" encoding="utf-8"?>
<p:tagLst xmlns:p="http://schemas.openxmlformats.org/presentationml/2006/main">
  <p:tag name="AS_UNIQUEID" val="11999"/>
</p:tagLst>
</file>

<file path=ppt/tags/tag23.xml><?xml version="1.0" encoding="utf-8"?>
<p:tagLst xmlns:p="http://schemas.openxmlformats.org/presentationml/2006/main">
  <p:tag name="AS_UNIQUEID" val="12000"/>
</p:tagLst>
</file>

<file path=ppt/tags/tag24.xml><?xml version="1.0" encoding="utf-8"?>
<p:tagLst xmlns:p="http://schemas.openxmlformats.org/presentationml/2006/main">
  <p:tag name="AS_UNIQUEID" val="12001"/>
</p:tagLst>
</file>

<file path=ppt/tags/tag25.xml><?xml version="1.0" encoding="utf-8"?>
<p:tagLst xmlns:p="http://schemas.openxmlformats.org/presentationml/2006/main">
  <p:tag name="AS_UNIQUEID" val="12002"/>
</p:tagLst>
</file>

<file path=ppt/tags/tag26.xml><?xml version="1.0" encoding="utf-8"?>
<p:tagLst xmlns:p="http://schemas.openxmlformats.org/presentationml/2006/main">
  <p:tag name="AS_UNIQUEID" val="12003"/>
</p:tagLst>
</file>

<file path=ppt/tags/tag27.xml><?xml version="1.0" encoding="utf-8"?>
<p:tagLst xmlns:p="http://schemas.openxmlformats.org/presentationml/2006/main">
  <p:tag name="AS_UNIQUEID" val="12004"/>
</p:tagLst>
</file>

<file path=ppt/tags/tag28.xml><?xml version="1.0" encoding="utf-8"?>
<p:tagLst xmlns:p="http://schemas.openxmlformats.org/presentationml/2006/main">
  <p:tag name="AS_UNIQUEID" val="12005"/>
</p:tagLst>
</file>

<file path=ppt/tags/tag29.xml><?xml version="1.0" encoding="utf-8"?>
<p:tagLst xmlns:p="http://schemas.openxmlformats.org/presentationml/2006/main">
  <p:tag name="AS_UNIQUEID" val="12006"/>
</p:tagLst>
</file>

<file path=ppt/tags/tag30.xml><?xml version="1.0" encoding="utf-8"?>
<p:tagLst xmlns:p="http://schemas.openxmlformats.org/presentationml/2006/main">
  <p:tag name="AS_UNIQUEID" val="12007"/>
</p:tagLst>
</file>

<file path=ppt/tags/tag31.xml><?xml version="1.0" encoding="utf-8"?>
<p:tagLst xmlns:p="http://schemas.openxmlformats.org/presentationml/2006/main">
  <p:tag name="AS_UNIQUEID" val="12008"/>
</p:tagLst>
</file>

<file path=ppt/tags/tag32.xml><?xml version="1.0" encoding="utf-8"?>
<p:tagLst xmlns:p="http://schemas.openxmlformats.org/presentationml/2006/main">
  <p:tag name="AS_UNIQUEID" val="12009"/>
</p:tagLst>
</file>

<file path=ppt/tags/tag33.xml><?xml version="1.0" encoding="utf-8"?>
<p:tagLst xmlns:p="http://schemas.openxmlformats.org/presentationml/2006/main">
  <p:tag name="AS_UNIQUEID" val="12010"/>
</p:tagLst>
</file>

<file path=ppt/tags/tag34.xml><?xml version="1.0" encoding="utf-8"?>
<p:tagLst xmlns:p="http://schemas.openxmlformats.org/presentationml/2006/main">
  <p:tag name="AS_UNIQUEID" val="12011"/>
</p:tagLst>
</file>

<file path=ppt/tags/tag35.xml><?xml version="1.0" encoding="utf-8"?>
<p:tagLst xmlns:p="http://schemas.openxmlformats.org/presentationml/2006/main">
  <p:tag name="AS_UNIQUEID" val="12012"/>
</p:tagLst>
</file>

<file path=ppt/tags/tag36.xml><?xml version="1.0" encoding="utf-8"?>
<p:tagLst xmlns:p="http://schemas.openxmlformats.org/presentationml/2006/main">
  <p:tag name="AS_UNIQUEID" val="12013"/>
</p:tagLst>
</file>

<file path=ppt/tags/tag37.xml><?xml version="1.0" encoding="utf-8"?>
<p:tagLst xmlns:p="http://schemas.openxmlformats.org/presentationml/2006/main">
  <p:tag name="AS_UNIQUEID" val="12014"/>
</p:tagLst>
</file>

<file path=ppt/tags/tag38.xml><?xml version="1.0" encoding="utf-8"?>
<p:tagLst xmlns:p="http://schemas.openxmlformats.org/presentationml/2006/main">
  <p:tag name="AS_UNIQUEID" val="12015"/>
</p:tagLst>
</file>

<file path=ppt/tags/tag39.xml><?xml version="1.0" encoding="utf-8"?>
<p:tagLst xmlns:p="http://schemas.openxmlformats.org/presentationml/2006/main">
  <p:tag name="AS_UNIQUEID" val="12016"/>
</p:tagLst>
</file>

<file path=ppt/tags/tag40.xml><?xml version="1.0" encoding="utf-8"?>
<p:tagLst xmlns:p="http://schemas.openxmlformats.org/presentationml/2006/main">
  <p:tag name="AS_UNIQUEID" val="12017"/>
</p:tagLst>
</file>

<file path=ppt/tags/tag41.xml><?xml version="1.0" encoding="utf-8"?>
<p:tagLst xmlns:p="http://schemas.openxmlformats.org/presentationml/2006/main">
  <p:tag name="AS_UNIQUEID" val="12018"/>
</p:tagLst>
</file>

<file path=ppt/tags/tag42.xml><?xml version="1.0" encoding="utf-8"?>
<p:tagLst xmlns:p="http://schemas.openxmlformats.org/presentationml/2006/main">
  <p:tag name="AS_UNIQUEID" val="12019"/>
</p:tagLst>
</file>

<file path=ppt/tags/tag43.xml><?xml version="1.0" encoding="utf-8"?>
<p:tagLst xmlns:p="http://schemas.openxmlformats.org/presentationml/2006/main">
  <p:tag name="AS_UNIQUEID" val="12020"/>
</p:tagLst>
</file>

<file path=ppt/tags/tag44.xml><?xml version="1.0" encoding="utf-8"?>
<p:tagLst xmlns:p="http://schemas.openxmlformats.org/presentationml/2006/main">
  <p:tag name="AS_UNIQUEID" val="12021"/>
</p:tagLst>
</file>

<file path=ppt/tags/tag45.xml><?xml version="1.0" encoding="utf-8"?>
<p:tagLst xmlns:p="http://schemas.openxmlformats.org/presentationml/2006/main">
  <p:tag name="AS_UNIQUEID" val="12022"/>
</p:tagLst>
</file>

<file path=ppt/tags/tag46.xml><?xml version="1.0" encoding="utf-8"?>
<p:tagLst xmlns:p="http://schemas.openxmlformats.org/presentationml/2006/main">
  <p:tag name="AS_UNIQUEID" val="12023"/>
</p:tagLst>
</file>

<file path=ppt/tags/tag47.xml><?xml version="1.0" encoding="utf-8"?>
<p:tagLst xmlns:p="http://schemas.openxmlformats.org/presentationml/2006/main">
  <p:tag name="AS_UNIQUEID" val="12024"/>
</p:tagLst>
</file>

<file path=ppt/tags/tag48.xml><?xml version="1.0" encoding="utf-8"?>
<p:tagLst xmlns:p="http://schemas.openxmlformats.org/presentationml/2006/main">
  <p:tag name="AS_UNIQUEID" val="12025"/>
</p:tagLst>
</file>

<file path=ppt/tags/tag49.xml><?xml version="1.0" encoding="utf-8"?>
<p:tagLst xmlns:p="http://schemas.openxmlformats.org/presentationml/2006/main">
  <p:tag name="AS_UNIQUEID" val="12026"/>
</p:tagLst>
</file>

<file path=ppt/tags/tag50.xml><?xml version="1.0" encoding="utf-8"?>
<p:tagLst xmlns:p="http://schemas.openxmlformats.org/presentationml/2006/main">
  <p:tag name="AS_UNIQUEID" val="12027"/>
</p:tagLst>
</file>

<file path=ppt/tags/tag51.xml><?xml version="1.0" encoding="utf-8"?>
<p:tagLst xmlns:p="http://schemas.openxmlformats.org/presentationml/2006/main">
  <p:tag name="AS_UNIQUEID" val="12028"/>
</p:tagLst>
</file>

<file path=ppt/tags/tag52.xml><?xml version="1.0" encoding="utf-8"?>
<p:tagLst xmlns:p="http://schemas.openxmlformats.org/presentationml/2006/main">
  <p:tag name="AS_UNIQUEID" val="12029"/>
</p:tagLst>
</file>

<file path=ppt/tags/tag53.xml><?xml version="1.0" encoding="utf-8"?>
<p:tagLst xmlns:p="http://schemas.openxmlformats.org/presentationml/2006/main">
  <p:tag name="AS_UNIQUEID" val="12030"/>
</p:tagLst>
</file>

<file path=ppt/tags/tag54.xml><?xml version="1.0" encoding="utf-8"?>
<p:tagLst xmlns:p="http://schemas.openxmlformats.org/presentationml/2006/main">
  <p:tag name="AS_UNIQUEID" val="12031"/>
</p:tagLst>
</file>

<file path=ppt/tags/tag55.xml><?xml version="1.0" encoding="utf-8"?>
<p:tagLst xmlns:p="http://schemas.openxmlformats.org/presentationml/2006/main">
  <p:tag name="AS_UNIQUEID" val="12032"/>
</p:tagLst>
</file>

<file path=ppt/tags/tag56.xml><?xml version="1.0" encoding="utf-8"?>
<p:tagLst xmlns:p="http://schemas.openxmlformats.org/presentationml/2006/main">
  <p:tag name="AS_UNIQUEID" val="12033"/>
</p:tagLst>
</file>

<file path=ppt/tags/tag57.xml><?xml version="1.0" encoding="utf-8"?>
<p:tagLst xmlns:p="http://schemas.openxmlformats.org/presentationml/2006/main">
  <p:tag name="AS_UNIQUEID" val="12034"/>
</p:tagLst>
</file>

<file path=ppt/tags/tag58.xml><?xml version="1.0" encoding="utf-8"?>
<p:tagLst xmlns:p="http://schemas.openxmlformats.org/presentationml/2006/main">
  <p:tag name="AS_UNIQUEID" val="12035"/>
</p:tagLst>
</file>

<file path=ppt/tags/tag59.xml><?xml version="1.0" encoding="utf-8"?>
<p:tagLst xmlns:p="http://schemas.openxmlformats.org/presentationml/2006/main">
  <p:tag name="AS_UNIQUEID" val="12036"/>
</p:tagLst>
</file>

<file path=ppt/tags/tag60.xml><?xml version="1.0" encoding="utf-8"?>
<p:tagLst xmlns:p="http://schemas.openxmlformats.org/presentationml/2006/main">
  <p:tag name="AS_UNIQUEID" val="12037"/>
</p:tagLst>
</file>

<file path=ppt/tags/tag61.xml><?xml version="1.0" encoding="utf-8"?>
<p:tagLst xmlns:p="http://schemas.openxmlformats.org/presentationml/2006/main">
  <p:tag name="AS_UNIQUEID" val="12038"/>
</p:tagLst>
</file>

<file path=ppt/tags/tag62.xml><?xml version="1.0" encoding="utf-8"?>
<p:tagLst xmlns:p="http://schemas.openxmlformats.org/presentationml/2006/main">
  <p:tag name="AS_UNIQUEID" val="12039"/>
</p:tagLst>
</file>

<file path=ppt/tags/tag63.xml><?xml version="1.0" encoding="utf-8"?>
<p:tagLst xmlns:p="http://schemas.openxmlformats.org/presentationml/2006/main">
  <p:tag name="AS_UNIQUEID" val="12040"/>
</p:tagLst>
</file>

<file path=ppt/tags/tag64.xml><?xml version="1.0" encoding="utf-8"?>
<p:tagLst xmlns:p="http://schemas.openxmlformats.org/presentationml/2006/main">
  <p:tag name="AS_UNIQUEID" val="12041"/>
</p:tagLst>
</file>

<file path=ppt/tags/tag65.xml><?xml version="1.0" encoding="utf-8"?>
<p:tagLst xmlns:p="http://schemas.openxmlformats.org/presentationml/2006/main">
  <p:tag name="AS_UNIQUEID" val="12042"/>
</p:tagLst>
</file>

<file path=ppt/tags/tag66.xml><?xml version="1.0" encoding="utf-8"?>
<p:tagLst xmlns:p="http://schemas.openxmlformats.org/presentationml/2006/main">
  <p:tag name="AS_UNIQUEID" val="12043"/>
</p:tagLst>
</file>

<file path=ppt/tags/tag67.xml><?xml version="1.0" encoding="utf-8"?>
<p:tagLst xmlns:p="http://schemas.openxmlformats.org/presentationml/2006/main">
  <p:tag name="AS_UNIQUEID" val="12044"/>
</p:tagLst>
</file>

<file path=ppt/tags/tag68.xml><?xml version="1.0" encoding="utf-8"?>
<p:tagLst xmlns:p="http://schemas.openxmlformats.org/presentationml/2006/main">
  <p:tag name="AS_UNIQUEID" val="12045"/>
</p:tagLst>
</file>

<file path=ppt/tags/tag69.xml><?xml version="1.0" encoding="utf-8"?>
<p:tagLst xmlns:p="http://schemas.openxmlformats.org/presentationml/2006/main">
  <p:tag name="AS_UNIQUEID" val="12046"/>
</p:tagLst>
</file>

<file path=ppt/tags/tag70.xml><?xml version="1.0" encoding="utf-8"?>
<p:tagLst xmlns:p="http://schemas.openxmlformats.org/presentationml/2006/main">
  <p:tag name="AS_UNIQUEID" val="12047"/>
</p:tagLst>
</file>

<file path=ppt/tags/tag71.xml><?xml version="1.0" encoding="utf-8"?>
<p:tagLst xmlns:p="http://schemas.openxmlformats.org/presentationml/2006/main">
  <p:tag name="AS_UNIQUEID" val="12048"/>
</p:tagLst>
</file>

<file path=ppt/tags/tag72.xml><?xml version="1.0" encoding="utf-8"?>
<p:tagLst xmlns:p="http://schemas.openxmlformats.org/presentationml/2006/main">
  <p:tag name="AS_UNIQUEID" val="12049"/>
</p:tagLst>
</file>

<file path=ppt/tags/tag73.xml><?xml version="1.0" encoding="utf-8"?>
<p:tagLst xmlns:p="http://schemas.openxmlformats.org/presentationml/2006/main">
  <p:tag name="AS_UNIQUEID" val="12050"/>
</p:tagLst>
</file>

<file path=ppt/tags/tag74.xml><?xml version="1.0" encoding="utf-8"?>
<p:tagLst xmlns:p="http://schemas.openxmlformats.org/presentationml/2006/main">
  <p:tag name="AS_UNIQUEID" val="12051"/>
</p:tagLst>
</file>

<file path=ppt/tags/tag75.xml><?xml version="1.0" encoding="utf-8"?>
<p:tagLst xmlns:p="http://schemas.openxmlformats.org/presentationml/2006/main">
  <p:tag name="AS_UNIQUEID" val="12052"/>
</p:tagLst>
</file>

<file path=ppt/tags/tag76.xml><?xml version="1.0" encoding="utf-8"?>
<p:tagLst xmlns:p="http://schemas.openxmlformats.org/presentationml/2006/main">
  <p:tag name="AS_UNIQUEID" val="11861"/>
</p:tagLst>
</file>

<file path=ppt/tags/tag77.xml><?xml version="1.0" encoding="utf-8"?>
<p:tagLst xmlns:p="http://schemas.openxmlformats.org/presentationml/2006/main">
  <p:tag name="AS_UNIQUEID" val="11862"/>
</p:tagLst>
</file>

<file path=ppt/tags/tag78.xml><?xml version="1.0" encoding="utf-8"?>
<p:tagLst xmlns:p="http://schemas.openxmlformats.org/presentationml/2006/main">
  <p:tag name="AS_UNIQUEID" val="11863"/>
</p:tagLst>
</file>

<file path=ppt/tags/tag79.xml><?xml version="1.0" encoding="utf-8"?>
<p:tagLst xmlns:p="http://schemas.openxmlformats.org/presentationml/2006/main">
  <p:tag name="AS_UNIQUEID" val="11864"/>
</p:tagLst>
</file>

<file path=ppt/tags/tag80.xml><?xml version="1.0" encoding="utf-8"?>
<p:tagLst xmlns:p="http://schemas.openxmlformats.org/presentationml/2006/main">
  <p:tag name="AS_UNIQUEID" val="11865"/>
</p:tagLst>
</file>

<file path=ppt/tags/tag81.xml><?xml version="1.0" encoding="utf-8"?>
<p:tagLst xmlns:p="http://schemas.openxmlformats.org/presentationml/2006/main">
  <p:tag name="AS_UNIQUEID" val="11866"/>
</p:tagLst>
</file>

<file path=ppt/tags/tag82.xml><?xml version="1.0" encoding="utf-8"?>
<p:tagLst xmlns:p="http://schemas.openxmlformats.org/presentationml/2006/main">
  <p:tag name="AS_UNIQUEID" val="11867"/>
</p:tagLst>
</file>

<file path=ppt/tags/tag83.xml><?xml version="1.0" encoding="utf-8"?>
<p:tagLst xmlns:p="http://schemas.openxmlformats.org/presentationml/2006/main">
  <p:tag name="AS_UNIQUEID" val="11868"/>
</p:tagLst>
</file>

<file path=ppt/tags/tag84.xml><?xml version="1.0" encoding="utf-8"?>
<p:tagLst xmlns:p="http://schemas.openxmlformats.org/presentationml/2006/main">
  <p:tag name="AS_UNIQUEID" val="11869"/>
</p:tagLst>
</file>

<file path=ppt/tags/tag85.xml><?xml version="1.0" encoding="utf-8"?>
<p:tagLst xmlns:p="http://schemas.openxmlformats.org/presentationml/2006/main">
  <p:tag name="AS_UNIQUEID" val="11870"/>
</p:tagLst>
</file>

<file path=ppt/tags/tag86.xml><?xml version="1.0" encoding="utf-8"?>
<p:tagLst xmlns:p="http://schemas.openxmlformats.org/presentationml/2006/main">
  <p:tag name="AS_UNIQUEID" val="11871"/>
</p:tagLst>
</file>

<file path=ppt/tags/tag87.xml><?xml version="1.0" encoding="utf-8"?>
<p:tagLst xmlns:p="http://schemas.openxmlformats.org/presentationml/2006/main">
  <p:tag name="AS_UNIQUEID" val="11872"/>
</p:tagLst>
</file>

<file path=ppt/tags/tag88.xml><?xml version="1.0" encoding="utf-8"?>
<p:tagLst xmlns:p="http://schemas.openxmlformats.org/presentationml/2006/main">
  <p:tag name="AS_UNIQUEID" val="11873"/>
</p:tagLst>
</file>

<file path=ppt/tags/tag89.xml><?xml version="1.0" encoding="utf-8"?>
<p:tagLst xmlns:p="http://schemas.openxmlformats.org/presentationml/2006/main">
  <p:tag name="AS_UNIQUEID" val="11874"/>
</p:tagLst>
</file>

<file path=ppt/tags/tag90.xml><?xml version="1.0" encoding="utf-8"?>
<p:tagLst xmlns:p="http://schemas.openxmlformats.org/presentationml/2006/main">
  <p:tag name="AS_UNIQUEID" val="11875"/>
</p:tagLst>
</file>

<file path=ppt/tags/tag91.xml><?xml version="1.0" encoding="utf-8"?>
<p:tagLst xmlns:p="http://schemas.openxmlformats.org/presentationml/2006/main">
  <p:tag name="AS_UNIQUEID" val="11876"/>
</p:tagLst>
</file>

<file path=ppt/tags/tag92.xml><?xml version="1.0" encoding="utf-8"?>
<p:tagLst xmlns:p="http://schemas.openxmlformats.org/presentationml/2006/main">
  <p:tag name="AS_UNIQUEID" val="11877"/>
</p:tagLst>
</file>

<file path=ppt/tags/tag93.xml><?xml version="1.0" encoding="utf-8"?>
<p:tagLst xmlns:p="http://schemas.openxmlformats.org/presentationml/2006/main">
  <p:tag name="AS_UNIQUEID" val="11878"/>
</p:tagLst>
</file>

<file path=ppt/tags/tag94.xml><?xml version="1.0" encoding="utf-8"?>
<p:tagLst xmlns:p="http://schemas.openxmlformats.org/presentationml/2006/main">
  <p:tag name="AS_UNIQUEID" val="11879"/>
</p:tagLst>
</file>

<file path=ppt/tags/tag95.xml><?xml version="1.0" encoding="utf-8"?>
<p:tagLst xmlns:p="http://schemas.openxmlformats.org/presentationml/2006/main">
  <p:tag name="AS_UNIQUEID" val="11880"/>
</p:tagLst>
</file>

<file path=ppt/tags/tag96.xml><?xml version="1.0" encoding="utf-8"?>
<p:tagLst xmlns:p="http://schemas.openxmlformats.org/presentationml/2006/main">
  <p:tag name="AS_UNIQUEID" val="11881"/>
</p:tagLst>
</file>

<file path=ppt/tags/tag97.xml><?xml version="1.0" encoding="utf-8"?>
<p:tagLst xmlns:p="http://schemas.openxmlformats.org/presentationml/2006/main">
  <p:tag name="AS_UNIQUEID" val="11882"/>
</p:tagLst>
</file>

<file path=ppt/tags/tag98.xml><?xml version="1.0" encoding="utf-8"?>
<p:tagLst xmlns:p="http://schemas.openxmlformats.org/presentationml/2006/main">
  <p:tag name="AS_UNIQUEID" val="11883"/>
</p:tagLst>
</file>

<file path=ppt/tags/tag99.xml><?xml version="1.0" encoding="utf-8"?>
<p:tagLst xmlns:p="http://schemas.openxmlformats.org/presentationml/2006/main">
  <p:tag name="AS_UNIQUEID" val="11884"/>
</p:tagLst>
</file>

<file path=ppt/tags/tag100.xml><?xml version="1.0" encoding="utf-8"?>
<p:tagLst xmlns:p="http://schemas.openxmlformats.org/presentationml/2006/main">
  <p:tag name="AS_UNIQUEID" val="11885"/>
</p:tagLst>
</file>

<file path=ppt/tags/tag101.xml><?xml version="1.0" encoding="utf-8"?>
<p:tagLst xmlns:p="http://schemas.openxmlformats.org/presentationml/2006/main">
  <p:tag name="AS_UNIQUEID" val="11886"/>
</p:tagLst>
</file>

<file path=ppt/tags/tag102.xml><?xml version="1.0" encoding="utf-8"?>
<p:tagLst xmlns:p="http://schemas.openxmlformats.org/presentationml/2006/main">
  <p:tag name="AS_UNIQUEID" val="11887"/>
</p:tagLst>
</file>

<file path=ppt/tags/tag103.xml><?xml version="1.0" encoding="utf-8"?>
<p:tagLst xmlns:p="http://schemas.openxmlformats.org/presentationml/2006/main">
  <p:tag name="AS_UNIQUEID" val="11888"/>
</p:tagLst>
</file>

<file path=ppt/tags/tag104.xml><?xml version="1.0" encoding="utf-8"?>
<p:tagLst xmlns:p="http://schemas.openxmlformats.org/presentationml/2006/main">
  <p:tag name="AS_UNIQUEID" val="11889"/>
</p:tagLst>
</file>

<file path=ppt/tags/tag105.xml><?xml version="1.0" encoding="utf-8"?>
<p:tagLst xmlns:p="http://schemas.openxmlformats.org/presentationml/2006/main">
  <p:tag name="AS_UNIQUEID" val="11890"/>
</p:tagLst>
</file>

<file path=ppt/tags/tag106.xml><?xml version="1.0" encoding="utf-8"?>
<p:tagLst xmlns:p="http://schemas.openxmlformats.org/presentationml/2006/main">
  <p:tag name="AS_UNIQUEID" val="11891"/>
</p:tagLst>
</file>

<file path=ppt/tags/tag107.xml><?xml version="1.0" encoding="utf-8"?>
<p:tagLst xmlns:p="http://schemas.openxmlformats.org/presentationml/2006/main">
  <p:tag name="AS_UNIQUEID" val="11892"/>
</p:tagLst>
</file>

<file path=ppt/tags/tag108.xml><?xml version="1.0" encoding="utf-8"?>
<p:tagLst xmlns:p="http://schemas.openxmlformats.org/presentationml/2006/main">
  <p:tag name="AS_UNIQUEID" val="11893"/>
</p:tagLst>
</file>

<file path=ppt/tags/tag109.xml><?xml version="1.0" encoding="utf-8"?>
<p:tagLst xmlns:p="http://schemas.openxmlformats.org/presentationml/2006/main">
  <p:tag name="AS_UNIQUEID" val="11894"/>
</p:tagLst>
</file>

<file path=ppt/tags/tag110.xml><?xml version="1.0" encoding="utf-8"?>
<p:tagLst xmlns:p="http://schemas.openxmlformats.org/presentationml/2006/main">
  <p:tag name="AS_UNIQUEID" val="11895"/>
</p:tagLst>
</file>

<file path=ppt/tags/tag111.xml><?xml version="1.0" encoding="utf-8"?>
<p:tagLst xmlns:p="http://schemas.openxmlformats.org/presentationml/2006/main">
  <p:tag name="AS_UNIQUEID" val="11896"/>
</p:tagLst>
</file>

<file path=ppt/tags/tag112.xml><?xml version="1.0" encoding="utf-8"?>
<p:tagLst xmlns:p="http://schemas.openxmlformats.org/presentationml/2006/main">
  <p:tag name="AS_UNIQUEID" val="11897"/>
</p:tagLst>
</file>

<file path=ppt/tags/tag113.xml><?xml version="1.0" encoding="utf-8"?>
<p:tagLst xmlns:p="http://schemas.openxmlformats.org/presentationml/2006/main">
  <p:tag name="AS_UNIQUEID" val="11898"/>
</p:tagLst>
</file>

<file path=ppt/tags/tag114.xml><?xml version="1.0" encoding="utf-8"?>
<p:tagLst xmlns:p="http://schemas.openxmlformats.org/presentationml/2006/main">
  <p:tag name="AS_UNIQUEID" val="11899"/>
</p:tagLst>
</file>

<file path=ppt/tags/tag115.xml><?xml version="1.0" encoding="utf-8"?>
<p:tagLst xmlns:p="http://schemas.openxmlformats.org/presentationml/2006/main">
  <p:tag name="AS_UNIQUEID" val="11900"/>
</p:tagLst>
</file>

<file path=ppt/tags/tag116.xml><?xml version="1.0" encoding="utf-8"?>
<p:tagLst xmlns:p="http://schemas.openxmlformats.org/presentationml/2006/main">
  <p:tag name="AS_UNIQUEID" val="11901"/>
</p:tagLst>
</file>

<file path=ppt/tags/tag117.xml><?xml version="1.0" encoding="utf-8"?>
<p:tagLst xmlns:p="http://schemas.openxmlformats.org/presentationml/2006/main">
  <p:tag name="AS_UNIQUEID" val="11902"/>
</p:tagLst>
</file>

<file path=ppt/tags/tag118.xml><?xml version="1.0" encoding="utf-8"?>
<p:tagLst xmlns:p="http://schemas.openxmlformats.org/presentationml/2006/main">
  <p:tag name="AS_UNIQUEID" val="11903"/>
</p:tagLst>
</file>

<file path=ppt/tags/tag119.xml><?xml version="1.0" encoding="utf-8"?>
<p:tagLst xmlns:p="http://schemas.openxmlformats.org/presentationml/2006/main">
  <p:tag name="AS_UNIQUEID" val="11904"/>
</p:tagLst>
</file>

<file path=ppt/tags/tag120.xml><?xml version="1.0" encoding="utf-8"?>
<p:tagLst xmlns:p="http://schemas.openxmlformats.org/presentationml/2006/main">
  <p:tag name="AS_UNIQUEID" val="11905"/>
</p:tagLst>
</file>

<file path=ppt/tags/tag121.xml><?xml version="1.0" encoding="utf-8"?>
<p:tagLst xmlns:p="http://schemas.openxmlformats.org/presentationml/2006/main">
  <p:tag name="AS_UNIQUEID" val="11906"/>
</p:tagLst>
</file>

<file path=ppt/tags/tag122.xml><?xml version="1.0" encoding="utf-8"?>
<p:tagLst xmlns:p="http://schemas.openxmlformats.org/presentationml/2006/main">
  <p:tag name="AS_UNIQUEID" val="11907"/>
</p:tagLst>
</file>

<file path=ppt/tags/tag123.xml><?xml version="1.0" encoding="utf-8"?>
<p:tagLst xmlns:p="http://schemas.openxmlformats.org/presentationml/2006/main">
  <p:tag name="AS_UNIQUEID" val="11908"/>
</p:tagLst>
</file>

<file path=ppt/tags/tag124.xml><?xml version="1.0" encoding="utf-8"?>
<p:tagLst xmlns:p="http://schemas.openxmlformats.org/presentationml/2006/main">
  <p:tag name="AS_UNIQUEID" val="11909"/>
</p:tagLst>
</file>

<file path=ppt/tags/tag125.xml><?xml version="1.0" encoding="utf-8"?>
<p:tagLst xmlns:p="http://schemas.openxmlformats.org/presentationml/2006/main">
  <p:tag name="AS_UNIQUEID" val="11910"/>
</p:tagLst>
</file>

<file path=ppt/tags/tag126.xml><?xml version="1.0" encoding="utf-8"?>
<p:tagLst xmlns:p="http://schemas.openxmlformats.org/presentationml/2006/main">
  <p:tag name="AS_UNIQUEID" val="11911"/>
</p:tagLst>
</file>

<file path=ppt/tags/tag127.xml><?xml version="1.0" encoding="utf-8"?>
<p:tagLst xmlns:p="http://schemas.openxmlformats.org/presentationml/2006/main">
  <p:tag name="AS_UNIQUEID" val="11912"/>
</p:tagLst>
</file>

<file path=ppt/tags/tag128.xml><?xml version="1.0" encoding="utf-8"?>
<p:tagLst xmlns:p="http://schemas.openxmlformats.org/presentationml/2006/main">
  <p:tag name="AS_UNIQUEID" val="11913"/>
</p:tagLst>
</file>

<file path=ppt/tags/tag129.xml><?xml version="1.0" encoding="utf-8"?>
<p:tagLst xmlns:p="http://schemas.openxmlformats.org/presentationml/2006/main">
  <p:tag name="AS_UNIQUEID" val="11914"/>
</p:tagLst>
</file>

<file path=ppt/tags/tag130.xml><?xml version="1.0" encoding="utf-8"?>
<p:tagLst xmlns:p="http://schemas.openxmlformats.org/presentationml/2006/main">
  <p:tag name="AS_UNIQUEID" val="11915"/>
</p:tagLst>
</file>

<file path=ppt/tags/tag131.xml><?xml version="1.0" encoding="utf-8"?>
<p:tagLst xmlns:p="http://schemas.openxmlformats.org/presentationml/2006/main">
  <p:tag name="AS_UNIQUEID" val="11916"/>
</p:tagLst>
</file>

<file path=ppt/tags/tag132.xml><?xml version="1.0" encoding="utf-8"?>
<p:tagLst xmlns:p="http://schemas.openxmlformats.org/presentationml/2006/main">
  <p:tag name="AS_UNIQUEID" val="11917"/>
</p:tagLst>
</file>

<file path=ppt/tags/tag133.xml><?xml version="1.0" encoding="utf-8"?>
<p:tagLst xmlns:p="http://schemas.openxmlformats.org/presentationml/2006/main">
  <p:tag name="AS_UNIQUEID" val="11918"/>
</p:tagLst>
</file>

<file path=ppt/tags/tag134.xml><?xml version="1.0" encoding="utf-8"?>
<p:tagLst xmlns:p="http://schemas.openxmlformats.org/presentationml/2006/main">
  <p:tag name="AS_UNIQUEID" val="11919"/>
</p:tagLst>
</file>

<file path=ppt/tags/tag135.xml><?xml version="1.0" encoding="utf-8"?>
<p:tagLst xmlns:p="http://schemas.openxmlformats.org/presentationml/2006/main">
  <p:tag name="AS_UNIQUEID" val="11920"/>
</p:tagLst>
</file>

<file path=ppt/tags/tag136.xml><?xml version="1.0" encoding="utf-8"?>
<p:tagLst xmlns:p="http://schemas.openxmlformats.org/presentationml/2006/main">
  <p:tag name="AS_UNIQUEID" val="11921"/>
</p:tagLst>
</file>

<file path=ppt/tags/tag137.xml><?xml version="1.0" encoding="utf-8"?>
<p:tagLst xmlns:p="http://schemas.openxmlformats.org/presentationml/2006/main">
  <p:tag name="AS_UNIQUEID" val="11922"/>
</p:tagLst>
</file>

<file path=ppt/tags/tag138.xml><?xml version="1.0" encoding="utf-8"?>
<p:tagLst xmlns:p="http://schemas.openxmlformats.org/presentationml/2006/main">
  <p:tag name="AS_UNIQUEID" val="11923"/>
</p:tagLst>
</file>

<file path=ppt/tags/tag139.xml><?xml version="1.0" encoding="utf-8"?>
<p:tagLst xmlns:p="http://schemas.openxmlformats.org/presentationml/2006/main">
  <p:tag name="AS_UNIQUEID" val="11924"/>
</p:tagLst>
</file>

<file path=ppt/tags/tag140.xml><?xml version="1.0" encoding="utf-8"?>
<p:tagLst xmlns:p="http://schemas.openxmlformats.org/presentationml/2006/main">
  <p:tag name="AS_UNIQUEID" val="11925"/>
</p:tagLst>
</file>

<file path=ppt/tags/tag141.xml><?xml version="1.0" encoding="utf-8"?>
<p:tagLst xmlns:p="http://schemas.openxmlformats.org/presentationml/2006/main">
  <p:tag name="AS_UNIQUEID" val="11926"/>
</p:tagLst>
</file>

<file path=ppt/tags/tag142.xml><?xml version="1.0" encoding="utf-8"?>
<p:tagLst xmlns:p="http://schemas.openxmlformats.org/presentationml/2006/main">
  <p:tag name="AS_UNIQUEID" val="11927"/>
</p:tagLst>
</file>

<file path=ppt/tags/tag143.xml><?xml version="1.0" encoding="utf-8"?>
<p:tagLst xmlns:p="http://schemas.openxmlformats.org/presentationml/2006/main">
  <p:tag name="AS_UNIQUEID" val="11928"/>
</p:tagLst>
</file>

<file path=ppt/tags/tag144.xml><?xml version="1.0" encoding="utf-8"?>
<p:tagLst xmlns:p="http://schemas.openxmlformats.org/presentationml/2006/main">
  <p:tag name="AS_UNIQUEID" val="11929"/>
</p:tagLst>
</file>

<file path=ppt/tags/tag145.xml><?xml version="1.0" encoding="utf-8"?>
<p:tagLst xmlns:p="http://schemas.openxmlformats.org/presentationml/2006/main">
  <p:tag name="AS_UNIQUEID" val="11930"/>
</p:tagLst>
</file>

<file path=ppt/tags/tag146.xml><?xml version="1.0" encoding="utf-8"?>
<p:tagLst xmlns:p="http://schemas.openxmlformats.org/presentationml/2006/main">
  <p:tag name="AS_UNIQUEID" val="11931"/>
</p:tagLst>
</file>

<file path=ppt/tags/tag147.xml><?xml version="1.0" encoding="utf-8"?>
<p:tagLst xmlns:p="http://schemas.openxmlformats.org/presentationml/2006/main">
  <p:tag name="AS_UNIQUEID" val="11932"/>
</p:tagLst>
</file>

<file path=ppt/tags/tag148.xml><?xml version="1.0" encoding="utf-8"?>
<p:tagLst xmlns:p="http://schemas.openxmlformats.org/presentationml/2006/main">
  <p:tag name="AS_UNIQUEID" val="11933"/>
</p:tagLst>
</file>

<file path=ppt/tags/tag149.xml><?xml version="1.0" encoding="utf-8"?>
<p:tagLst xmlns:p="http://schemas.openxmlformats.org/presentationml/2006/main">
  <p:tag name="AS_UNIQUEID" val="11934"/>
</p:tagLst>
</file>

<file path=ppt/tags/tag150.xml><?xml version="1.0" encoding="utf-8"?>
<p:tagLst xmlns:p="http://schemas.openxmlformats.org/presentationml/2006/main">
  <p:tag name="AS_UNIQUEID" val="11935"/>
</p:tagLst>
</file>

<file path=ppt/tags/tag151.xml><?xml version="1.0" encoding="utf-8"?>
<p:tagLst xmlns:p="http://schemas.openxmlformats.org/presentationml/2006/main">
  <p:tag name="AS_UNIQUEID" val="11936"/>
</p:tagLst>
</file>

<file path=ppt/tags/tag152.xml><?xml version="1.0" encoding="utf-8"?>
<p:tagLst xmlns:p="http://schemas.openxmlformats.org/presentationml/2006/main">
  <p:tag name="AS_UNIQUEID" val="11937"/>
</p:tagLst>
</file>

<file path=ppt/tags/tag153.xml><?xml version="1.0" encoding="utf-8"?>
<p:tagLst xmlns:p="http://schemas.openxmlformats.org/presentationml/2006/main">
  <p:tag name="AS_UNIQUEID" val="4982"/>
</p:tagLst>
</file>

<file path=ppt/tags/tag154.xml><?xml version="1.0" encoding="utf-8"?>
<p:tagLst xmlns:p="http://schemas.openxmlformats.org/presentationml/2006/main">
  <p:tag name="AS_UNIQUEID" val="4983"/>
</p:tagLst>
</file>

<file path=ppt/tags/tag155.xml><?xml version="1.0" encoding="utf-8"?>
<p:tagLst xmlns:p="http://schemas.openxmlformats.org/presentationml/2006/main">
  <p:tag name="AS_UNIQUEID" val="4984"/>
</p:tagLst>
</file>

<file path=ppt/tags/tag156.xml><?xml version="1.0" encoding="utf-8"?>
<p:tagLst xmlns:p="http://schemas.openxmlformats.org/presentationml/2006/main">
  <p:tag name="AS_UNIQUEID" val="4985"/>
</p:tagLst>
</file>

<file path=ppt/tags/tag157.xml><?xml version="1.0" encoding="utf-8"?>
<p:tagLst xmlns:p="http://schemas.openxmlformats.org/presentationml/2006/main">
  <p:tag name="AS_UNIQUEID" val="4986"/>
</p:tagLst>
</file>

<file path=ppt/tags/tag158.xml><?xml version="1.0" encoding="utf-8"?>
<p:tagLst xmlns:p="http://schemas.openxmlformats.org/presentationml/2006/main">
  <p:tag name="AS_UNIQUEID" val="4987"/>
</p:tagLst>
</file>

<file path=ppt/tags/tag159.xml><?xml version="1.0" encoding="utf-8"?>
<p:tagLst xmlns:p="http://schemas.openxmlformats.org/presentationml/2006/main">
  <p:tag name="AS_UNIQUEID" val="4988"/>
</p:tagLst>
</file>

<file path=ppt/tags/tag160.xml><?xml version="1.0" encoding="utf-8"?>
<p:tagLst xmlns:p="http://schemas.openxmlformats.org/presentationml/2006/main">
  <p:tag name="AS_UNIQUEID" val="4989"/>
</p:tagLst>
</file>

<file path=ppt/tags/tag161.xml><?xml version="1.0" encoding="utf-8"?>
<p:tagLst xmlns:p="http://schemas.openxmlformats.org/presentationml/2006/main">
  <p:tag name="AS_UNIQUEID" val="4990"/>
</p:tagLst>
</file>

<file path=ppt/tags/tag162.xml><?xml version="1.0" encoding="utf-8"?>
<p:tagLst xmlns:p="http://schemas.openxmlformats.org/presentationml/2006/main">
  <p:tag name="AS_UNIQUEID" val="4993"/>
</p:tagLst>
</file>

<file path=ppt/tags/tag163.xml><?xml version="1.0" encoding="utf-8"?>
<p:tagLst xmlns:p="http://schemas.openxmlformats.org/presentationml/2006/main">
  <p:tag name="AS_UNIQUEID" val="4994"/>
</p:tagLst>
</file>

<file path=ppt/tags/tag164.xml><?xml version="1.0" encoding="utf-8"?>
<p:tagLst xmlns:p="http://schemas.openxmlformats.org/presentationml/2006/main">
  <p:tag name="AS_UNIQUEID" val="4996"/>
</p:tagLst>
</file>

<file path=ppt/tags/tag165.xml><?xml version="1.0" encoding="utf-8"?>
<p:tagLst xmlns:p="http://schemas.openxmlformats.org/presentationml/2006/main">
  <p:tag name="AS_UNIQUEID" val="4997"/>
</p:tagLst>
</file>

<file path=ppt/tags/tag166.xml><?xml version="1.0" encoding="utf-8"?>
<p:tagLst xmlns:p="http://schemas.openxmlformats.org/presentationml/2006/main">
  <p:tag name="AS_UNIQUEID" val="4998"/>
</p:tagLst>
</file>

<file path=ppt/tags/tag167.xml><?xml version="1.0" encoding="utf-8"?>
<p:tagLst xmlns:p="http://schemas.openxmlformats.org/presentationml/2006/main">
  <p:tag name="AS_UNIQUEID" val="4999"/>
</p:tagLst>
</file>

<file path=ppt/tags/tag168.xml><?xml version="1.0" encoding="utf-8"?>
<p:tagLst xmlns:p="http://schemas.openxmlformats.org/presentationml/2006/main">
  <p:tag name="AS_UNIQUEID" val="5000"/>
</p:tagLst>
</file>

<file path=ppt/tags/tag169.xml><?xml version="1.0" encoding="utf-8"?>
<p:tagLst xmlns:p="http://schemas.openxmlformats.org/presentationml/2006/main">
  <p:tag name="AS_UNIQUEID" val="5001"/>
</p:tagLst>
</file>

<file path=ppt/tags/tag170.xml><?xml version="1.0" encoding="utf-8"?>
<p:tagLst xmlns:p="http://schemas.openxmlformats.org/presentationml/2006/main">
  <p:tag name="AS_UNIQUEID" val="5002"/>
</p:tagLst>
</file>

<file path=ppt/tags/tag171.xml><?xml version="1.0" encoding="utf-8"?>
<p:tagLst xmlns:p="http://schemas.openxmlformats.org/presentationml/2006/main">
  <p:tag name="AS_UNIQUEID" val="5003"/>
</p:tagLst>
</file>

<file path=ppt/tags/tag172.xml><?xml version="1.0" encoding="utf-8"?>
<p:tagLst xmlns:p="http://schemas.openxmlformats.org/presentationml/2006/main">
  <p:tag name="AS_UNIQUEID" val="5004"/>
</p:tagLst>
</file>

<file path=ppt/tags/tag173.xml><?xml version="1.0" encoding="utf-8"?>
<p:tagLst xmlns:p="http://schemas.openxmlformats.org/presentationml/2006/main">
  <p:tag name="AS_UNIQUEID" val="5005"/>
</p:tagLst>
</file>

<file path=ppt/tags/tag174.xml><?xml version="1.0" encoding="utf-8"?>
<p:tagLst xmlns:p="http://schemas.openxmlformats.org/presentationml/2006/main">
  <p:tag name="AS_UNIQUEID" val="2673"/>
</p:tagLst>
</file>

<file path=ppt/tags/tag175.xml><?xml version="1.0" encoding="utf-8"?>
<p:tagLst xmlns:p="http://schemas.openxmlformats.org/presentationml/2006/main">
  <p:tag name="AS_UNIQUEID" val="11938"/>
</p:tagLst>
</file>

<file path=ppt/tags/tag176.xml><?xml version="1.0" encoding="utf-8"?>
<p:tagLst xmlns:p="http://schemas.openxmlformats.org/presentationml/2006/main">
  <p:tag name="AS_UNIQUEID" val="11939"/>
</p:tagLst>
</file>

<file path=ppt/tags/tag177.xml><?xml version="1.0" encoding="utf-8"?>
<p:tagLst xmlns:p="http://schemas.openxmlformats.org/presentationml/2006/main">
  <p:tag name="AS_UNIQUEID" val="11940"/>
</p:tagLst>
</file>

<file path=ppt/tags/tag178.xml><?xml version="1.0" encoding="utf-8"?>
<p:tagLst xmlns:p="http://schemas.openxmlformats.org/presentationml/2006/main">
  <p:tag name="AS_UNIQUEID" val="11941"/>
</p:tagLst>
</file>

<file path=ppt/tags/tag179.xml><?xml version="1.0" encoding="utf-8"?>
<p:tagLst xmlns:p="http://schemas.openxmlformats.org/presentationml/2006/main">
  <p:tag name="AS_UNIQUEID" val="11942"/>
</p:tagLst>
</file>

<file path=ppt/tags/tag180.xml><?xml version="1.0" encoding="utf-8"?>
<p:tagLst xmlns:p="http://schemas.openxmlformats.org/presentationml/2006/main">
  <p:tag name="AS_UNIQUEID" val="11943"/>
</p:tagLst>
</file>

<file path=ppt/tags/tag181.xml><?xml version="1.0" encoding="utf-8"?>
<p:tagLst xmlns:p="http://schemas.openxmlformats.org/presentationml/2006/main">
  <p:tag name="AS_UNIQUEID" val="11944"/>
</p:tagLst>
</file>

<file path=ppt/tags/tag182.xml><?xml version="1.0" encoding="utf-8"?>
<p:tagLst xmlns:p="http://schemas.openxmlformats.org/presentationml/2006/main">
  <p:tag name="AS_UNIQUEID" val="11945"/>
</p:tagLst>
</file>

<file path=ppt/tags/tag183.xml><?xml version="1.0" encoding="utf-8"?>
<p:tagLst xmlns:p="http://schemas.openxmlformats.org/presentationml/2006/main">
  <p:tag name="AS_UNIQUEID" val="11946"/>
</p:tagLst>
</file>

<file path=ppt/tags/tag184.xml><?xml version="1.0" encoding="utf-8"?>
<p:tagLst xmlns:p="http://schemas.openxmlformats.org/presentationml/2006/main">
  <p:tag name="AS_UNIQUEID" val="11947"/>
</p:tagLst>
</file>

<file path=ppt/tags/tag185.xml><?xml version="1.0" encoding="utf-8"?>
<p:tagLst xmlns:p="http://schemas.openxmlformats.org/presentationml/2006/main">
  <p:tag name="AS_UNIQUEID" val="11948"/>
</p:tagLst>
</file>

<file path=ppt/tags/tag186.xml><?xml version="1.0" encoding="utf-8"?>
<p:tagLst xmlns:p="http://schemas.openxmlformats.org/presentationml/2006/main">
  <p:tag name="AS_UNIQUEID" val="11949"/>
</p:tagLst>
</file>

<file path=ppt/tags/tag187.xml><?xml version="1.0" encoding="utf-8"?>
<p:tagLst xmlns:p="http://schemas.openxmlformats.org/presentationml/2006/main">
  <p:tag name="AS_UNIQUEID" val="11950"/>
</p:tagLst>
</file>

<file path=ppt/tags/tag188.xml><?xml version="1.0" encoding="utf-8"?>
<p:tagLst xmlns:p="http://schemas.openxmlformats.org/presentationml/2006/main">
  <p:tag name="AS_UNIQUEID" val="11951"/>
</p:tagLst>
</file>

<file path=ppt/tags/tag189.xml><?xml version="1.0" encoding="utf-8"?>
<p:tagLst xmlns:p="http://schemas.openxmlformats.org/presentationml/2006/main">
  <p:tag name="AS_UNIQUEID" val="11952"/>
</p:tagLst>
</file>

<file path=ppt/tags/tag190.xml><?xml version="1.0" encoding="utf-8"?>
<p:tagLst xmlns:p="http://schemas.openxmlformats.org/presentationml/2006/main">
  <p:tag name="AS_UNIQUEID" val="11953"/>
</p:tagLst>
</file>

<file path=ppt/tags/tag191.xml><?xml version="1.0" encoding="utf-8"?>
<p:tagLst xmlns:p="http://schemas.openxmlformats.org/presentationml/2006/main">
  <p:tag name="AS_UNIQUEID" val="11954"/>
</p:tagLst>
</file>

<file path=ppt/tags/tag192.xml><?xml version="1.0" encoding="utf-8"?>
<p:tagLst xmlns:p="http://schemas.openxmlformats.org/presentationml/2006/main">
  <p:tag name="AS_UNIQUEID" val="11955"/>
</p:tagLst>
</file>

<file path=ppt/tags/tag193.xml><?xml version="1.0" encoding="utf-8"?>
<p:tagLst xmlns:p="http://schemas.openxmlformats.org/presentationml/2006/main">
  <p:tag name="AS_UNIQUEID" val="11956"/>
</p:tagLst>
</file>

<file path=ppt/tags/tag194.xml><?xml version="1.0" encoding="utf-8"?>
<p:tagLst xmlns:p="http://schemas.openxmlformats.org/presentationml/2006/main">
  <p:tag name="AS_UNIQUEID" val="11957"/>
</p:tagLst>
</file>

<file path=ppt/tags/tag195.xml><?xml version="1.0" encoding="utf-8"?>
<p:tagLst xmlns:p="http://schemas.openxmlformats.org/presentationml/2006/main">
  <p:tag name="AS_UNIQUEID" val="2554"/>
</p:tagLst>
</file>

<file path=ppt/tags/tag196.xml><?xml version="1.0" encoding="utf-8"?>
<p:tagLst xmlns:p="http://schemas.openxmlformats.org/presentationml/2006/main">
  <p:tag name="AS_UNIQUEID" val="11958"/>
</p:tagLst>
</file>

<file path=ppt/tags/tag197.xml><?xml version="1.0" encoding="utf-8"?>
<p:tagLst xmlns:p="http://schemas.openxmlformats.org/presentationml/2006/main">
  <p:tag name="AS_UNIQUEID" val="11959"/>
</p:tagLst>
</file>

<file path=ppt/tags/tag198.xml><?xml version="1.0" encoding="utf-8"?>
<p:tagLst xmlns:p="http://schemas.openxmlformats.org/presentationml/2006/main">
  <p:tag name="AS_UNIQUEID" val="11960"/>
</p:tagLst>
</file>

<file path=ppt/tags/tag199.xml><?xml version="1.0" encoding="utf-8"?>
<p:tagLst xmlns:p="http://schemas.openxmlformats.org/presentationml/2006/main">
  <p:tag name="AS_UNIQUEID" val="2588"/>
</p:tagLst>
</file>

<file path=ppt/tags/tag200.xml><?xml version="1.0" encoding="utf-8"?>
<p:tagLst xmlns:p="http://schemas.openxmlformats.org/presentationml/2006/main">
  <p:tag name="AS_UNIQUEID" val="2589"/>
</p:tagLst>
</file>

<file path=ppt/tags/tag201.xml><?xml version="1.0" encoding="utf-8"?>
<p:tagLst xmlns:p="http://schemas.openxmlformats.org/presentationml/2006/main">
  <p:tag name="AS_UNIQUEID" val="2590"/>
</p:tagLst>
</file>

<file path=ppt/tags/tag202.xml><?xml version="1.0" encoding="utf-8"?>
<p:tagLst xmlns:p="http://schemas.openxmlformats.org/presentationml/2006/main">
  <p:tag name="AS_UNIQUEID" val="11961"/>
</p:tagLst>
</file>

<file path=ppt/tags/tag203.xml><?xml version="1.0" encoding="utf-8"?>
<p:tagLst xmlns:p="http://schemas.openxmlformats.org/presentationml/2006/main">
  <p:tag name="KSO_WM_BEAUTIFY_FLAG" val="#wm#"/>
  <p:tag name="KSO_WM_TEMPLATE_CATEGORY" val="custom"/>
  <p:tag name="KSO_WM_TEMPLATE_INDEX" val="20177407"/>
</p:tagLst>
</file>

<file path=ppt/tags/tag204.xml><?xml version="1.0" encoding="utf-8"?>
<p:tagLst xmlns:p="http://schemas.openxmlformats.org/presentationml/2006/main">
  <p:tag name="AS_UNIQUEID" val="11962"/>
</p:tagLst>
</file>

<file path=ppt/tags/tag205.xml><?xml version="1.0" encoding="utf-8"?>
<p:tagLst xmlns:p="http://schemas.openxmlformats.org/presentationml/2006/main">
  <p:tag name="AS_UNIQUEID" val="2841"/>
</p:tagLst>
</file>

<file path=ppt/tags/tag206.xml><?xml version="1.0" encoding="utf-8"?>
<p:tagLst xmlns:p="http://schemas.openxmlformats.org/presentationml/2006/main">
  <p:tag name="AS_UNIQUEID" val="2842"/>
</p:tagLst>
</file>

<file path=ppt/tags/tag207.xml><?xml version="1.0" encoding="utf-8"?>
<p:tagLst xmlns:p="http://schemas.openxmlformats.org/presentationml/2006/main">
  <p:tag name="AS_UNIQUEID" val="2843"/>
</p:tagLst>
</file>

<file path=ppt/tags/tag208.xml><?xml version="1.0" encoding="utf-8"?>
<p:tagLst xmlns:p="http://schemas.openxmlformats.org/presentationml/2006/main">
  <p:tag name="AS_UNIQUEID" val="2845"/>
</p:tagLst>
</file>

<file path=ppt/tags/tag209.xml><?xml version="1.0" encoding="utf-8"?>
<p:tagLst xmlns:p="http://schemas.openxmlformats.org/presentationml/2006/main">
  <p:tag name="AS_UNIQUEID" val="11963"/>
</p:tagLst>
</file>

<file path=ppt/tags/tag210.xml><?xml version="1.0" encoding="utf-8"?>
<p:tagLst xmlns:p="http://schemas.openxmlformats.org/presentationml/2006/main">
  <p:tag name="AS_UNIQUEID" val="11964"/>
</p:tagLst>
</file>

<file path=ppt/tags/tag211.xml><?xml version="1.0" encoding="utf-8"?>
<p:tagLst xmlns:p="http://schemas.openxmlformats.org/presentationml/2006/main">
  <p:tag name="AS_UNIQUEID" val="11965"/>
</p:tagLst>
</file>

<file path=ppt/tags/tag212.xml><?xml version="1.0" encoding="utf-8"?>
<p:tagLst xmlns:p="http://schemas.openxmlformats.org/presentationml/2006/main">
  <p:tag name="AS_UNIQUEID" val="2845"/>
  <p:tag name="KSO_WM_BEAUTIFY_FLAG" val=""/>
</p:tagLst>
</file>

<file path=ppt/tags/tag213.xml><?xml version="1.0" encoding="utf-8"?>
<p:tagLst xmlns:p="http://schemas.openxmlformats.org/presentationml/2006/main">
  <p:tag name="AS_UNIQUEID" val="11966"/>
</p:tagLst>
</file>

<file path=ppt/tags/tag214.xml><?xml version="1.0" encoding="utf-8"?>
<p:tagLst xmlns:p="http://schemas.openxmlformats.org/presentationml/2006/main">
  <p:tag name="AS_UNIQUEID" val="11967"/>
  <p:tag name="TABLE_ENDDRAG_ORIGIN_RECT" val="959*540"/>
  <p:tag name="TABLE_ENDDRAG_RECT" val="0*0*959*540"/>
</p:tagLst>
</file>

<file path=ppt/tags/tag215.xml><?xml version="1.0" encoding="utf-8"?>
<p:tagLst xmlns:p="http://schemas.openxmlformats.org/presentationml/2006/main">
  <p:tag name="AS_UNIQUEID" val="11968"/>
</p:tagLst>
</file>

<file path=ppt/tags/tag216.xml><?xml version="1.0" encoding="utf-8"?>
<p:tagLst xmlns:p="http://schemas.openxmlformats.org/presentationml/2006/main">
  <p:tag name="AS_UNIQUEID" val="11969"/>
  <p:tag name="TABLE_ENDDRAG_ORIGIN_RECT" val="960*540"/>
  <p:tag name="TABLE_ENDDRAG_RECT" val="0*0*960*540"/>
</p:tagLst>
</file>

<file path=ppt/tags/tag217.xml><?xml version="1.0" encoding="utf-8"?>
<p:tagLst xmlns:p="http://schemas.openxmlformats.org/presentationml/2006/main">
  <p:tag name="AS_UNIQUEID" val="11970"/>
</p:tagLst>
</file>

<file path=ppt/tags/tag218.xml><?xml version="1.0" encoding="utf-8"?>
<p:tagLst xmlns:p="http://schemas.openxmlformats.org/presentationml/2006/main">
  <p:tag name="AS_UNIQUEID" val="2913"/>
</p:tagLst>
</file>

<file path=ppt/tags/tag219.xml><?xml version="1.0" encoding="utf-8"?>
<p:tagLst xmlns:p="http://schemas.openxmlformats.org/presentationml/2006/main">
  <p:tag name="AS_UNIQUEID" val="11971"/>
</p:tagLst>
</file>

<file path=ppt/tags/tag220.xml><?xml version="1.0" encoding="utf-8"?>
<p:tagLst xmlns:p="http://schemas.openxmlformats.org/presentationml/2006/main">
  <p:tag name="AS_UNIQUEID" val="11972"/>
</p:tagLst>
</file>

<file path=ppt/tags/tag221.xml><?xml version="1.0" encoding="utf-8"?>
<p:tagLst xmlns:p="http://schemas.openxmlformats.org/presentationml/2006/main">
  <p:tag name="AS_UNIQUEID" val="11973"/>
</p:tagLst>
</file>

<file path=ppt/tags/tag222.xml><?xml version="1.0" encoding="utf-8"?>
<p:tagLst xmlns:p="http://schemas.openxmlformats.org/presentationml/2006/main">
  <p:tag name="AS_UNIQUEID" val="11974"/>
</p:tagLst>
</file>

<file path=ppt/tags/tag223.xml><?xml version="1.0" encoding="utf-8"?>
<p:tagLst xmlns:p="http://schemas.openxmlformats.org/presentationml/2006/main">
  <p:tag name="AS_UNIQUEID" val="11975"/>
</p:tagLst>
</file>

<file path=ppt/tags/tag224.xml><?xml version="1.0" encoding="utf-8"?>
<p:tagLst xmlns:p="http://schemas.openxmlformats.org/presentationml/2006/main">
  <p:tag name="AS_UNIQUEID" val="11976"/>
</p:tagLst>
</file>

<file path=ppt/tags/tag225.xml><?xml version="1.0" encoding="utf-8"?>
<p:tagLst xmlns:p="http://schemas.openxmlformats.org/presentationml/2006/main">
  <p:tag name="AS_UNIQUEID" val="11977"/>
</p:tagLst>
</file>

<file path=ppt/tags/tag226.xml><?xml version="1.0" encoding="utf-8"?>
<p:tagLst xmlns:p="http://schemas.openxmlformats.org/presentationml/2006/main">
  <p:tag name="KSO_WM_BEAUTIFY_FLAG" val="#wm#"/>
  <p:tag name="KSO_WM_TEMPLATE_CATEGORY" val="custom"/>
  <p:tag name="KSO_WM_TEMPLATE_INDEX" val="20205176"/>
</p:tagLst>
</file>

<file path=ppt/tags/tag227.xml><?xml version="1.0" encoding="utf-8"?>
<p:tagLst xmlns:p="http://schemas.openxmlformats.org/presentationml/2006/main">
  <p:tag name="AS_UNIQUEID" val="12053"/>
</p:tagLst>
</file>

<file path=ppt/tags/tag228.xml><?xml version="1.0" encoding="utf-8"?>
<p:tagLst xmlns:p="http://schemas.openxmlformats.org/presentationml/2006/main">
  <p:tag name="AS_UNIQUEID" val="12054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宋体</vt:lpstr>
      <vt:lpstr>微软雅黑</vt:lpstr>
      <vt:lpstr>黑体</vt:lpstr>
      <vt:lpstr>Times New Roman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2024-08-29T15:51:56.461</cp:lastPrinted>
  <dcterms:created xsi:type="dcterms:W3CDTF">2024-08-29T07:51:56Z</dcterms:created>
  <dcterms:modified xsi:type="dcterms:W3CDTF">2024-08-29T07:51:58Z</dcterms:modified>
</cp:coreProperties>
</file>