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ED823-27B1-4F12-95D0-3C6632BF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ADA05-0394-4E3A-A50D-A997083F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A2DF2-8FAE-454B-81F3-BE6A1936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F8560-577D-4237-B7F1-910A646A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9BB7D-371B-43B7-831C-DBDDEECC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FFB22-E935-4DE0-9616-148B4877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AE4ED-5AFA-4092-A7D5-7743FA01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E8171-D1D6-4D4D-84DE-983D1161A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ED164-0038-4E16-8346-D07BBCB21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638EC-D51B-4287-800E-47F4D4DC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AB5A0-D8C0-46AE-8915-1A4E5905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3300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《会计行业培训》ppt课件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会计职业道德与法规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会计行业发展趋势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会计继续教育与职业发展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是一门经济管理学科，以货币为主要计量单位，运用专门的方法，对经济活动进行连续、系统、全面、综合的核算和监督，提供会计信息，并随着社会经济的不断发展，逐步开展预测、决策、控制和分析，是经济管理活动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会计的基本职能包括核算职能和监督职能。核算职能是指会计通过确认、计量、记录、报告等方式对经济活动进行加工处理，为管理者提供会计信息；监督职能则是指会计对经济活动进行控制，确保其合法合规。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会计要素是对会计对象的基本分类，包括资产、负债、所有者权益、收入、费用和利润。这些要素构成了资产负债表和利润表的基本框架。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会计科目是对会计要素的进一步细分，是会计报表中每一类会计要素下的具体项目。通过设置合理的会计科目，能够准确地反映企业的财务状况和经营成果。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会计要素与科目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会计分录是记录经济业务的基本单位，包括记账符号、账户名称和金额。通过编制会计分录，能够将经济业务转化为会计信息，便于后续的核算和报告。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会计分录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会计报表是企业对外提供的反映财务状况、经营成果和现金流量的文件，包括资产负债表、利润表、现金流量表等。这些报表能够帮助投资者、债权人和其他利益相关者了解企业的财务状况和经营情况。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会计分录与报表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直接成本计算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间接成本分摊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成本分析与控制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将直接与生产相关的费用计入成本，例如原材料、人工等。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将间接费用按照一定标准分摊到各个产品或服务中，确保成本核算的准确性。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根据企业实际情况选择合适的成本核算方法，如作业成本法、标准成本法等。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通过成本分析，找出降低成本的方法和措施，提高企业的竞争力。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及时办理税务登记，准确申报纳税信息，确保企业合法经营。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税务登记与申报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了解并合理利用税收优惠政策，降低企业税负。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税收优惠政策利用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建立税务风险防范机制，避免因税务问题给企业带来不必要的损失。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税务风险防范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定期进行税务审计，合理进行税务筹划，提高企业的税收效益。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税务审计与筹划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68" r="1826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924" r="179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掌握财务报表的编制原理和方法，能够准确解读财务报表中的信息。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运用财务指标如流动比率、速动比率、资产负债率等对企业财务状况进行分析。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通过财务分析预测企业未来的财务状况和经营成果，为企业的决策提供支持。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根据分析结果撰写财务分析报告，为企业内部管理和外部投资者提供决策依据。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财务报表解读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财务指标分析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财务预测与决策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财务报告撰写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会计职业道德与法规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https://d.book118.com/275043300020011110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2024-09-15T05:03:14.174</cp:lastPrinted>
  <dcterms:created xsi:type="dcterms:W3CDTF">2024-09-14T21:03:14Z</dcterms:created>
  <dcterms:modified xsi:type="dcterms:W3CDTF">2024-09-14T21:03:16Z</dcterms:modified>
</cp:coreProperties>
</file>