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B78EC3-2ED2-4D22-82EA-39F9958DC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8CD98F-DB86-4B21-86E8-FB51E5A0B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CF012D-799A-4A75-BF1C-35E1C1D44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C07B01-4DD1-4B3A-A3D3-CA35BDC52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9A5293-341C-49F5-AC70-AE26E49A1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7262D1-98B2-43E6-835D-714531A92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12998D-5650-4A83-BE4B-CDC448D64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2BAC4B-7306-4E44-B547-ED80D927E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40DED3-1772-4842-891E-5CA432A27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10781F-0B36-4C13-A911-BC5C92CB2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6AFFFB-F3FC-445D-9214-1FE969992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043330323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组织部月末总结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人力资源状况分析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业务流程优化与改进举措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客户关系管理与市场拓展策略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内部管理及运营效率提升方案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下月工作计划与目标设定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本月完成主要任务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成功完成本月招聘计划，共招聘10名新员工，满足部门业务需求。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组织开展了3场内部培训，提升员工专业技能和综合素质。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按时完成本月绩效考核工作，确保考核结果的公正、客观和准确性。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组织了一次户外拓展活动，增强团队凝聚力和协作精神。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招聘计划实施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员工培训计划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绩效考核工作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团队建设活动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招聘完成率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培训覆盖率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绩效考核合格率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团队满意度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业绩指标达成情况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5689" r="56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9615" r="961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本月招聘计划完成率为100%，新员工质量得到部门认可。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本月培训覆盖率为85%，员工参与度高，培训效果显著。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本月绩效考核合格率为95%，员工绩效水平整体稳定。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通过团队建设活动，团队满意度得到显著提升，员工之间沟通更加顺畅。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93" r="179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通过定期会议和日常工作交流，部门内部沟通顺畅，信息传递及时准确。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部门内部沟通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积极与其他部门沟通协调，确保各项工作顺利进行，无出现推诿扯皮现象。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关注员工心声，及时处理员工反馈问题，提高员工满意度和归属感。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员工反馈处理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根据本月工作情况和员工反馈，制定下月工作计划和重点任务分工。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下一步工作计划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团队协作与沟通效果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人力资源状况分析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人员构成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截至本月末，组织部共有员工XX人，其中男性XX人，女性XX人，分别占比XX%和XX%。员工年龄结构以中青年为主，35岁以下员工占比XX%。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人员变动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本月共有XX名员工离职，离职率为XX%，离职原因主要包括个人发展、家庭因素等。同时，本月新入职员工XX人，其中应届毕业生XX人，社会招聘XX人。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500" r="17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人员构成及变动情况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本月共组织各类培训XX场，参与人数XX人次。培训内容涵盖专业技能提升、团队协作与沟通、职业规划等方面。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本月有XX名员工获得晋升机会，晋升比例占员工总数的XX%。另外，有XX名员工参加了外部培训课程或专业认证考试。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员工培训与发展动态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本月完成了对全体员工的季度绩效考核工作。考核结果显示，优秀员工占比XX%，良好员工占比XX%，需改进员工占比XX%。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根据绩效考核结果，对优秀员工进行了表彰和奖励，包括奖金、晋升机会等。同时，针对需改进员工制定了个性化的辅导计划和改进措施。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绩效考核与激励机制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业务流程优化与改进举措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125" r="8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对组织部现有业务流程进行全面梳理，包括招聘、培训、绩效考核、员工关系管理等各个环节，明确流程步骤、责任人和时间节点。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流程梳理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通过调研、访谈、数据分析等方式，对现有流程进行评估，发现存在的问题和瓶颈，如流程繁琐、效率低下、沟通不畅等。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流程评估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现有流程梳理及评估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针对梳理出的问题，对流程进行简化，去除不必要的环节和步骤，提高流程效率。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简化流程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优化流程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加强沟通协作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通过引入新的工具、技术或方法，对流程进行优化，提高流程质量和效率。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建立有效的沟通机制和协作平台，促进部门内部和部门之间的沟通和协作，确保流程顺畅进行。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针对性改进措施制定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https://d.book118.com/275043330323011121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2024-09-25T03:37:44.415</cp:lastPrinted>
  <dcterms:created xsi:type="dcterms:W3CDTF">2024-09-24T19:37:44Z</dcterms:created>
  <dcterms:modified xsi:type="dcterms:W3CDTF">2024-09-24T19:37:46Z</dcterms:modified>
</cp:coreProperties>
</file>