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0BA35-E703-4DDA-A003-DC166D5B1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9933C-09E0-4519-85E1-AE4CDD4AA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3531B-26AF-459A-ABF2-C1BCCAB95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CC34A-F1BE-4DCD-B2E3-4018D2CBB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084F0F-4CCF-4C54-9D23-7A034B6D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867804-EAE5-4430-B0DF-88C73DFF8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CDCA19-CE2D-41FF-B170-B490762D0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C256E9-6AF2-4AFB-B720-97C26533C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E1D2D-91C2-4657-A116-90ADA672B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46CD9-BC0D-4CFA-BC03-0706E1B4FE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ECB15-F5CB-45B7-9F5D-5B1E25D78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433332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红外辐射测温的误差来源与控制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红外辐射测温的应用案例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48" r="107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红外辐射是波长在760纳米至1毫米之间的电磁波，位于可见光和微波之间。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红外辐射测温是通过测量目标发射的红外辐射能量，推算出其表面温度的一种方法。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红外辐射测温的基本概念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黑体辐射定律是红外辐射测温的理论基础，它指出任何温度下的黑体都会发射连续的红外辐射，其辐射的能量密度与温度的四次方成正比。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普朗克公式描述了黑体辐射的能量分布，即在不同波长下的辐射能量密度。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红外辐射测温的原理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普朗克公式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黑体辐射定律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非接触测温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红外辐射测温的特点与优势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23" r="1662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红外辐射测温可以在一定距离内测量目标温度，无需直接接触目标。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红外辐射测温具有快速响应的特点，可以在短时间内获取大量点的温度数据。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红外辐射测温的精度较高，通常误差在±2℃以内。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红外辐射测温适用于各种不同材质、颜色和环境条件下的目标温度测量。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红外辐射测温系统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4562" b="145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9958" b="995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红外辐射测温系统的组成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发射红外辐射，为测温提供能量。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收集、聚焦和传输红外辐射，确保准确测量。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接收并检测红外辐射，将其转换为电信号。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对探测器输出的电信号进行处理，计算温度值。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红外辐射源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光学系统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探测器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信号处理单元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通过发射特定波长的红外辐射，测量目标物体的温度。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主动式测温系统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仅接收目标物体自身发射的红外辐射，测量其温度。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被动式测温系统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采用机械扫描方式逐点测量目标物体的温度。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扫描式测温系统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无需直接接触目标物体即可测量其温度。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非接触测温系统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红外辐射测温系统的分类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监测高温设备、熔炉等关键部位的温度，确保安全生产。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工业生产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用于天文学、生物学、化学等领域的研究，测量物体温度。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科学研究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检测大气、水体等环境中的温度分布，评估气候变化。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环境监测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用于非接触式体温测量、红外热像仪辅助疾病诊断等。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医疗诊断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红外辐射测温系统的应用场景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https://d.book118.com/275043333222011122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2024-09-26T03:49:21.670</cp:lastPrinted>
  <dcterms:created xsi:type="dcterms:W3CDTF">2024-09-25T19:49:21Z</dcterms:created>
  <dcterms:modified xsi:type="dcterms:W3CDTF">2024-09-25T19:49:23Z</dcterms:modified>
</cp:coreProperties>
</file>