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AD108-AEFF-467E-BC07-1285FED15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B91AA-303E-45DA-B248-CE534B0B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46A8C-7E25-4448-BC4C-0A413BB1C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FD109-4C1F-4EAD-97C8-D606E0FD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31E67-B333-4312-84FB-BD6CFFD2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E74CA-A45F-4535-8229-15DB9D9A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14A9E-CE93-4068-BC4B-D06D81E8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52D97-EB38-46A6-90F0-CC7C0E133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664F5-2D80-4B10-8C98-BA49122C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49956-CC1F-4590-8C69-362877F9B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067F6-0AC1-4D7A-8609-1C4F1C1C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44042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冠心病教学查房课件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冠心病病理生理学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冠心病诊断与评估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冠心病治疗策略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冠心病患者的生活方式与自我管理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冠心病最新研究进展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冠心病（Coronary Heart Disease，CHD）是一种由于冠状动脉粥样硬化导致心肌缺血、缺氧或坏死的疾病。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包括隐匿型、心绞痛型、心肌梗死型、心力衰竭型和猝死型。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胸痛、胸闷、心悸、气短、乏力等。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心界向左下扩大，可闻及第三或第四心音，室性奔马律等。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冠心病是全球最常见的死亡原因之一，可导致心肌梗死、心力衰竭等疾病。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冠心病发病率呈逐年上升趋势，主要与年龄、性别、遗传、高血压、高血脂、糖尿病、吸烟等危险因素相关。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冠心病的危害与流行病学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冠心病病理生理学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动脉粥样硬化是冠心病的主要病理基础，由多种因素共同作用引起，包括血脂异常、高血压、糖尿病、吸烟等。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动脉粥样硬化病变主要累及冠状动脉，导致血管狭窄或阻塞，引起心肌缺血或心肌梗死。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26" b="18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30" b="793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动脉粥样硬化的形成是一个长期过程，早期干预和治疗对于预防冠心病至关重要。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动脉粥样硬化的形成与发展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" b="2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心肌缺血是指心肌因冠状动脉狭窄或阻塞导致供血不足，引起心肌缺氧和代谢障碍。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心肌梗死是由于冠状动脉完全闭塞或严重狭窄导致心肌持续缺血，引起心肌坏死。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心肌缺血和心肌梗死是冠心病的常见表现，需要及时诊断和治疗，以保护心脏功能和减少并发症。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心肌缺血与心肌梗死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心率和血压是冠心病患者的重要生命体征，需要密切监测和调控。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83" r="1408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6333" r="6333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血压过高或过低也可能加重心脏负担和心肌缺血，因此应将血压控制在正常范围内。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心率过快或过慢都可能加重心肌缺血和心绞痛症状，因此应尽量保持心率在60-80次/分的理想范围内。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治疗冠心病患者的心率和血压异常需要综合治疗措施，包括药物治疗、生活方式的调整和心理治疗等。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冠心病患者的心率与血压管理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冠心病诊断与评估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心电图是诊断冠心病的常用方法，可以检测心肌缺血、心律失常等异常表现。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通过检测血液中的心肌肌钙蛋白、肌红蛋白等标记物，有助于诊断心肌梗死和心肌损伤。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心脏标记物检测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心电图与心脏标记物检测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55" r="190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冠状动脉造影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冠状动脉造影是诊断冠心病的金标准，可以清晰显示冠状动脉的狭窄程度和病变部位。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CT血管成像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CT血管成像是一种无创检查方法，通过多层螺旋CT扫描，可以评估冠状动脉粥样硬化斑块和血管狭窄程度。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冠状动脉造影与CT血管成像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https://d.book118.com/275044042303011103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2024-09-13T06:40:42.964</cp:lastPrinted>
  <dcterms:created xsi:type="dcterms:W3CDTF">2024-09-12T22:40:42Z</dcterms:created>
  <dcterms:modified xsi:type="dcterms:W3CDTF">2024-09-12T22:40:44Z</dcterms:modified>
</cp:coreProperties>
</file>