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VDTGG+MS-UIGothic"/>
      <p:regular r:id="rId15"/>
    </p:embeddedFont>
    <p:embeddedFont>
      <p:font typeface="QIONUC+ITMION+MicrosoftYaHei-Bold"/>
      <p:regular r:id="rId16"/>
    </p:embeddedFont>
    <p:embeddedFont>
      <p:font typeface="DMLNQT+FAMTNC+ArialMT"/>
      <p:regular r:id="rId17"/>
    </p:embeddedFont>
    <p:embeddedFont>
      <p:font typeface="DCGECH+CTRWI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45BED-E81A-4BBA-96E0-3892E61C9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3375E-9980-44B9-BCE3-C2EF0BA90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77321-6F8C-451C-8BAC-0C5292A7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7D67E-06AF-4FA0-805B-23A69ACC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37175-8D2B-4DCB-B5DE-C0C54F74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C9628-6352-4371-8F9E-6CD61C6B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295DD-6A4E-48B1-966A-A6A36E54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5DA2B-C4C8-4CEE-BB7B-399EAF67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7B1D-FB12-41CA-8EFC-7B440774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4BA70-924B-4749-BBE0-CB43538F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70193-BA81-4C28-A486-B0D767BA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0002003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7675016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BVDTGG+MS-UIGothic"/>
                <a:cs typeface="BVDTGG+MS-UIGothic"/>
              </a:rPr>
              <a:t>第号</a:t>
            </a:r>
            <a:r>
              <a:rPr sz="5150" spc="25">
                <a:solidFill>
                  <a:srgbClr val="000000"/>
                </a:solidFill>
                <a:latin typeface="QIONUC+ITMION+MicrosoftYaHei-Bold"/>
                <a:cs typeface="QIONUC+ITMION+MicrosoftYaHei-Bold"/>
              </a:rPr>
              <a:t>——</a:t>
            </a:r>
            <a:r>
              <a:rPr sz="5150" spc="23">
                <a:solidFill>
                  <a:srgbClr val="000000"/>
                </a:solidFill>
                <a:latin typeface="BVDTGG+MS-UIGothic"/>
                <a:cs typeface="BVDTGG+MS-UIGothic"/>
              </a:rPr>
              <a:t>每股收益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BVDTGG+MS-UIGothic"/>
                <a:cs typeface="BVDTG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每股收益的定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DCGECH+CTRWIR+MicrosoftYaHei"/>
                <a:cs typeface="DCGECH+CTRWIR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每股收益的影响因素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VDTGG+MS-UIGothic"/>
                <a:cs typeface="BVDTG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35892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46470" y="413785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每股收益的决策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DMLNQT+FAMTNC+ArialMT"/>
                <a:cs typeface="DMLNQT+FAMTN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BVDTGG+MS-UIGothic"/>
                <a:cs typeface="BVDTGG+MS-UIGothic"/>
              </a:rPr>
              <a:t>每股收益的局限性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QIONUC+ITMION+MicrosoftYaHei-Bold"/>
                <a:cs typeface="QIONUC+ITMIO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12895" y="3340334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BVDTGG+MS-UIGothic"/>
                <a:cs typeface="BVDTGG+MS-UIGothic"/>
              </a:rPr>
              <a:t>每股收益的定</a:t>
            </a:r>
            <a:r>
              <a:rPr sz="4550">
                <a:solidFill>
                  <a:srgbClr val="000000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每股收益的基本概念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IONUC+ITMION+MicrosoftYaHei-Bold"/>
                <a:cs typeface="QIONUC+ITMIO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每股收益是指公司普通股每股所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，是衡量公司盈利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能力的重要指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IONUC+ITMION+MicrosoftYaHei-Bold"/>
                <a:cs typeface="QIONUC+ITMION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它反映了公司每股股票的盈利能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债权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人提供了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估公司价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的重要依据。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每股收益的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BVDTGG+MS-UIGothic"/>
                <a:cs typeface="BVDTGG+MS-UIGothic"/>
              </a:rPr>
              <a:t>基本每股收益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除以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行在外普通股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平均数。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BVDTGG+MS-UIGothic"/>
                <a:cs typeface="BVDTGG+MS-UIGothic"/>
              </a:rPr>
              <a:t>稀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释</a:t>
            </a:r>
            <a:r>
              <a:rPr sz="1550" spc="25">
                <a:solidFill>
                  <a:srgbClr val="0084FF"/>
                </a:solidFill>
                <a:latin typeface="BVDTGG+MS-UIGothic"/>
                <a:cs typeface="BVDTGG+MS-UIGothic"/>
              </a:rPr>
              <a:t>每股收益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在基本每股收益的基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上，考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潜在的稀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性潜在普通股的影响。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每股收益的分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BVDTGG+MS-UIGothic"/>
                <a:cs typeface="BVDTGG+MS-UIGothic"/>
              </a:rPr>
              <a:t>全面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摊</a:t>
            </a:r>
            <a:r>
              <a:rPr sz="1550" spc="25">
                <a:solidFill>
                  <a:srgbClr val="0084FF"/>
                </a:solidFill>
                <a:latin typeface="BVDTGG+MS-UIGothic"/>
                <a:cs typeface="BVDTGG+MS-UIGothic"/>
              </a:rPr>
              <a:t>薄每股收益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指在分配股票股利或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资时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，将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所有股份的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账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面价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薄到每股的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面价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算出的每股收益。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VDTGG+MS-UIGothic"/>
                <a:cs typeface="BVDTGG+MS-UIGothic"/>
              </a:rPr>
              <a:t>加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50" spc="25">
                <a:solidFill>
                  <a:srgbClr val="FFFFFF"/>
                </a:solidFill>
                <a:latin typeface="BVDTGG+MS-UIGothic"/>
                <a:cs typeface="BVDTGG+MS-UIGothic"/>
              </a:rPr>
              <a:t>平均每股收益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指在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算公司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润时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，以公司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在外普通股的加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平均数作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分母来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算的每股收益。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QIONUC+ITMION+MicrosoftYaHei-Bold"/>
                <a:cs typeface="QIONUC+ITMIO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BVDTGG+MS-UIGothic"/>
                <a:cs typeface="BVDTGG+MS-UIGothic"/>
              </a:rPr>
              <a:t>每股收益的影响因素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公司盈利水平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公司盈利水平是决定每股收益的最重要因素，公司盈利越高，每股收益也相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越高。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BVDTGG+MS-UIGothic"/>
                <a:cs typeface="BVDTG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公司的盈利水平直接反映了公司的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状况和盈利能力，是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算每股收益的基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。在其他条件不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的情况下，公司盈利水平的提高会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VDTGG+MS-UIGothic"/>
                <a:cs typeface="BVDTGG+MS-UIGothic"/>
              </a:rPr>
              <a:t>致每股收益的增加。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行在外的股票数量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行在外的股票数量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每股收益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生影响，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行在外的股票数量越多，每股收益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越低。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VDTGG+MS-UIGothic"/>
                <a:cs typeface="BVDTG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行在外的股票数量决定了公司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股本的大小，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而影响每股收益的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算。在其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他条件不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的情况下，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行在外的股票数量增加会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VDTGG+MS-UIGothic"/>
                <a:cs typeface="BVDTGG+MS-UIGothic"/>
              </a:rPr>
              <a:t>致每股收益的减少。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释</a:t>
            </a:r>
            <a:r>
              <a:rPr sz="3000">
                <a:solidFill>
                  <a:srgbClr val="0084FF"/>
                </a:solidFill>
                <a:latin typeface="BVDTGG+MS-UIGothic"/>
                <a:cs typeface="BVDTGG+MS-UIGothic"/>
              </a:rPr>
              <a:t>效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是指由于新股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行、增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股票、配股等原因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致的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每股收益被稀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BVDTGG+MS-UIGothic"/>
                <a:cs typeface="BVDTG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当公司通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行新股、增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股票或配股等方式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大股本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原有的股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所持有的股份比例将被稀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致每股收益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的减少。稀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通常在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算稀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每股收益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BVDTGG+MS-UIGothic"/>
                <a:cs typeface="BVDTG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https://d.book118.com/275100020030011124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BVDTGG+MS-UIGothic</vt:lpstr>
      <vt:lpstr>QIONUC+ITMION+MicrosoftYaHei-Bold</vt:lpstr>
      <vt:lpstr>SimSun</vt:lpstr>
      <vt:lpstr>DMLNQT+FAMTNC+ArialMT</vt:lpstr>
      <vt:lpstr>Times New Roman</vt:lpstr>
      <vt:lpstr>DCGECH+CTRWIR+MicrosoftYaHei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2024-09-28T07:29:36.737</cp:lastPrinted>
  <dcterms:created xsi:type="dcterms:W3CDTF">2024-09-27T23:29:36Z</dcterms:created>
  <dcterms:modified xsi:type="dcterms:W3CDTF">2024-09-27T23:29:37Z</dcterms:modified>
</cp:coreProperties>
</file>