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3D541-4B88-4D56-90E7-AA509D746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56094-03EB-42AF-B1EC-5D283D6EB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69101-23BD-4320-85EA-ECEAE7364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45FCE4-CA01-4DEF-9429-3FF7ED03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824B4-F24B-49AD-B6ED-4AFC77CEF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78FE2A-70D6-42BD-9068-AFC764C2B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103F4-D2E4-4D03-9C7C-6CBF8250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0256B-CEB9-490A-88DB-9C72668F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A5291-4C8D-4D54-8464-42AF84CF4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9FBCE-BE6E-482A-A9EC-93A61F611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56C31-D601-4887-A76D-2443D4A7D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00333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手术室患者意外伤害预防ppt演讲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手术室患者意外伤害原因分析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阐述本次演讲的目的和内容，即探讨如何预防手术室患者意外伤害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介绍手术室患者意外伤害的危害和预防的重要性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影响手术效果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增加并发症风险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影响患者心理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影响医护人员形象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手术室患者意外伤害的危害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意外伤害可能导致手术失败或效果不佳，影响患者的康复进程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意外伤害可能导致感染、出血等并发症，增加患者的痛苦和医疗费用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意外伤害可能导致患者产生恐惧、焦虑等不良心理反应，影响康复效果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意外伤害可能损害医护人员的形象和信誉，影响医患关系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手术室患者意外伤害原因分析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如刀片、针头等器械使用不当可能导致意外伤害。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手术器械使用不当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手术操作不规范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手术配合不当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如手术过程中未严格遵守操作规程，可能导致意外伤害。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手术团队成员之间配合不默契，可能导致意外伤害。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手术操作失误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如电动手术器械故障可能导致意外伤害。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如手术台升降机构故障可能导致意外伤害。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手术台故障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如监护仪等设备故障可能导致误判患者情况，进而导致意外伤害。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监护仪等设备故障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设备故障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感染控制问题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手术室消毒不彻底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如手术室消毒不彻底可能导致患者感染。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手术器械消毒不规范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如手术器械消毒不规范可能导致患者感染。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医护人员手卫生不到位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如医护人员手卫生不到位可能导致患者感染。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如医护人员疏忽可能导致意外伤害。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医护人员疏忽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如医护人员疲劳可能导致注意力不集中，进而导致意外伤害。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医护人员疲劳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如医护人员缺乏经验可能导致操作失误，进而导致意外伤害。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医护人员缺乏经验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人员操作失误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https://d.book118.com/275100333004011041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2024-09-01T10:06:27.316</cp:lastPrinted>
  <dcterms:created xsi:type="dcterms:W3CDTF">2024-09-01T02:06:27Z</dcterms:created>
  <dcterms:modified xsi:type="dcterms:W3CDTF">2024-09-01T02:06:29Z</dcterms:modified>
</cp:coreProperties>
</file>