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97D52-C4CA-43F0-9AF7-BEC9225FE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85BAD-0BC5-4009-BEC5-A826391DE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7E028-D52D-4393-93C6-A816B0405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7640A-5097-4F61-B68E-BF76C3B3B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D1D45-5EAE-403A-A04D-6DFDD1D25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7CA0D-2F4A-428D-B14A-56CEF3724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7E78F-CDDD-43D5-8DD4-B290C3F3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366A4-5084-4A6E-9C52-1D55E1FC8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B1DA4-5152-4E45-89CB-1C6FCDAD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7F181-07CF-4F0D-8D91-3F6410B96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8CA3E-EF9C-481E-A490-E6E185F4E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01300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项目管理行业项目经理项目管理技巧培训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项目计划制定与执行监控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风险识别、评估及应对措施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变更管理与控制方法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项目经理角色认知与定位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项目经理是项目的负责人，需要对项目的计划、执行、监控和收尾负责，确保项目按照既定的时间、成本和质量要求完成。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项目经理具有调配项目资源、决策项目重大问题和协调项目干系人等权力，以确保项目的顺利进行。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项目经理需要具备领导团队的能力，包括激励团队成员、解决团队冲突和促进团队合作等。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项目经理需要具备出色的沟通能力，以便与项目干系人进行有效沟通，确保信息的准确传递。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项目经理需要具备分析和解决问题的能力，以便应对项目过程中出现的各种问题和挑战。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中级项目经理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负责中型项目，提升管理能力和领导力。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高级项目经理/项目总监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负责大型或复杂项目，具备战略规划和组织变革能力。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初级项目经理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负责小型项目，积累经验。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78" b="62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项目生命周期理论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项目生命周期定义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项目从启动到收尾所经历的一系列阶段，这些阶段具有不同的特点和管理重点。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项目生命周期类型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预测型、迭代型和增量型、敏捷型等，各种类型适用于不同的项目场景和需求。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项目生命周期的重要性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有助于项目经理制定合理的项目计划，分配资源，监控项目进展，确保项目按时、按质、按预算完成。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收尾过程组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验收项目成果，总结经验教训，释放项目资源，结束项目。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监控过程组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跟踪、审查和调整项目进展与绩效，识别并应对变更和风险。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按照项目计划实施项目工作，包括资源采购、团队建设、沟通协调等。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启动过程组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明确项目目标、范围、可行性，获得干系人支持，正式立项。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规划过程组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制定详细的项目计划，包括时间、成本、质量、风险等方面的规划。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项目管理过程组划分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项目管理知识体系（PMBOK）概述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包括项目管理的基本概念、原理、方法和工具，为项目经理提供全面的理论指导。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项目管理过程域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涵盖项目整体管理、范围管理、时间管理、成本管理、质量管理、人力资源管理、沟通管理、风险管理和采购管理等领域。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项目管理知识体系的重要性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为项目经理提供统一的标准和框架，有助于提高项目管理的专业性和规范性，提升项目成功率。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项目管理知识体系介绍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项目计划制定与执行监控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确立清晰、可衡量的项目目标，确保团队成员对项目成果有共同理解。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根据项目目标，设定关键的时间节点和阶段性成果，便于监控项目进度。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制定项目里程碑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将项目目标分解为具体的任务清单，明确每项任务的负责人、完成时间和所需资源。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细化任务清单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根据项目任务清单，全面评估所需的人力、物力、财力等资源，确保项目顺利进行。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根据项目优先级和任务紧急程度，合理分配资源，确保关键任务得到优先保障。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实时跟踪和监控项目资源的使用情况，及时调整资源分配计划，确保资源的高效利用。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监控资源使用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资源需求评估与分配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通过进度监控，发现项目进度偏差和问题，分析原因并制定相应的解决措施。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制定进度监控计划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设定合理的监控周期和监控指标，确保项目进度得到有效跟踪和管理。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调整项目计划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根据项目实际情况，适时调整项目计划和资源分配，确保项目能够按照预期目标顺利推进。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https://d.book118.com/275101300012011110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2024-09-15T03:44:34.705</cp:lastPrinted>
  <dcterms:created xsi:type="dcterms:W3CDTF">2024-09-14T19:44:34Z</dcterms:created>
  <dcterms:modified xsi:type="dcterms:W3CDTF">2024-09-14T19:44:36Z</dcterms:modified>
</cp:coreProperties>
</file>