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196D2-E66C-4DAF-BFE1-5537BB8E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8D390-81FA-4B21-BA29-A58373E6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63FEF-4E2B-498D-AEAE-EF1B8845D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395E6-3290-484C-BCC5-1BE00B47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5A48C-C7E3-4823-B754-3AB2C2297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095EA-2D7B-413C-87D4-4B93CB62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99FCC-0DFE-4FEE-A57E-D3E342ED7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1463A-2FB6-4F6B-BC41-3F4B6C1E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3ED68-700E-4097-AAE8-40C6F9265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53FDE-6A67-4328-9EA0-49259E3A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51A0D-9E57-4B5D-B2B3-5E19C6EA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02211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肯德基促销策略分析案例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肯德基品牌概述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肯德基促销策略分析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肯德基成功促销案例解析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肯德基促销策略的启示与建议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品牌历史与文化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肯德基源于1930年代的美国，最初是一家提供炸鸡的餐厅，后来逐渐发展成为全球知名的快餐连锁品牌。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品牌文化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肯德基倡导家庭和快乐的文化，通过提供美味、方便的食物，为消费者创造愉快的用餐体验。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肯德基以独特的标志和吉祥物为品牌形象，通过广告和营销活动，树立了年轻、活力、时尚的品牌形象。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炸鸡、汉堡、薯条等快餐食品是肯德基的主打产品，其中炸鸡是品牌的招牌菜。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主打产品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肯德基不断推出新品，满足消费者多样化的口味需求，如沙拉、健康餐等。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肯德基提供便捷、快速的服务，通过高效的点餐、取餐流程，满足消费者的快速用餐需求。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肯德基定位于中高端快餐市场，主要面向年轻人和家庭消费群体。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在全球快餐市场中，肯德基是麦当劳的主要竞争对手，两者在全球范围内展开激烈的市场竞争。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肯德基通过独特的配方、品牌文化、创新的产品和服务，以及强大的营销策略，在市场中保持竞争优势。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市场定位与竞争地位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肯德基促销策略分析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970" r="1897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100" r="141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通过直接降低产品价格吸引消费者。例如，买一送一、特价优惠等。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折扣促销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购买特定产品或满足一定消费额度的顾客可以获得赠品。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推出会员卡，提供积分累积、优惠券、特价商品等福利，鼓励顾客多次购买。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会员卡促销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与其他企业合作，共同推出促销活动，扩大影响力。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联合促销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促销类型与实施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9" r="1691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通过促销活动，肯德基的销售额通常会有显著增长。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销售额提升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促销活动往往能吸引更多顾客进店消费。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客流量增加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成功的促销活动有助于提高品牌知名度。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通过会员卡等促销方式，可以增加顾客的回头率和忠诚度。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顾客忠诚度提高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促销策略的优缺点分析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快速提升销售额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促销活动能迅速吸引消费者，提高销售额。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增强品牌知名度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通过大规模的促销活动，品牌知名度得到提升。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促销策略的优缺点分析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增加顾客忠诚度：长期、持续的促销活动能培养顾客的忠诚度。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大幅度的折扣和赠品可能会导致利润下降。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利润下降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过度依赖促销活动可能导致顾客对正常价格产生质疑，影响品牌形象。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依赖促销活动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大规模的促销活动可能增加管理的难度和成本。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管理难度增加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促销策略的优缺点分析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https://d.book118.com/275102211242011044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2024-09-07T05:48:14.756</cp:lastPrinted>
  <dcterms:created xsi:type="dcterms:W3CDTF">2024-09-06T21:48:14Z</dcterms:created>
  <dcterms:modified xsi:type="dcterms:W3CDTF">2024-09-06T21:48:16Z</dcterms:modified>
</cp:coreProperties>
</file>