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5D71EE-B94F-43A6-9922-CFC05D377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281C7-9C30-4BC4-A06A-0A14C87D6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FA9BA-0E29-4B17-AA33-0BE2E23C1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741AE-D255-4990-8427-A0F72FC92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BE7566-E884-4FB4-884B-E4481DA11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07FA81-F2F5-48B3-9B11-A2B4463A8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8ABA1C-989F-4599-B587-7E833D3F2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EA8006-6B06-46B7-95FF-0C9EC3AD0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786AC-DE39-4972-A629-F7DFF0134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123C0-7A17-4577-8BE9-44C154DDA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CCA60-78E0-4C43-AF90-0A3E5076D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11020313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提高农产品市场销售额的技巧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农产品市场现状与趋势分析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优质农产品品牌建设与管理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营销策略创新与推广手段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渠道拓展与优化管理技巧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价格策略制定与调整方法论述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客户关系管理与服务提升举措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农产品市场现状与趋势分析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随着人口增长和经济发展，农产品市场规模不断扩大，为农产品销售提供了广阔的空间。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随着消费者对健康饮食和有机农产品的关注度不断提高，高品质、特色化的农产品市场增长潜力巨大。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市场规模及增长潜力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增长潜力巨大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农产品市场规模庞大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消费者对农产品的需求呈现多样化趋势，包括新鲜度、口感、品质、安全性等方面。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健康饮食观念深入人心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随着健康饮食观念的普及，消费者更加关注农产品的营养成分和安全性，对有机、绿色、无公害等认证农产品的需求增加。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消费者需求特点与变化趋势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00" r="13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农产品市场参与者众多，包括农户、合作社、农业企业等，竞争非常激烈。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在激烈的市场竞争中，品牌化成为提高农产品附加值和竞争力的关键手段。具有品牌优势的农产品更容易获得消费者认可和市场份额。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品牌化成为竞争关键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063" r="23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农业政策扶持力度加大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政府对农业产业的扶持力度不断加大，出台了一系列政策措施，如农业补贴、税收优惠等，为农产品市场发展提供了有力支持。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食品安全法规不断完善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随着食品安全法规的不断完善，对农产品生产和销售环节的监管更加严格，对农产品品质和安全性的要求也越来越高。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优质农产品品牌建设与管理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明确目标受众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了解目标消费者的需求和偏好，为农产品品牌定位提供基础。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核心价值提炼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挖掘农产品的独特卖点，如产地优势、传统工艺、有机认证等，形成品牌核心价值。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一致性传播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在品牌传播过程中，始终保持核心价值的一致性，加深消费者对品牌的认知。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品牌定位与核心价值传递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设计独特的品牌标识、包装和宣传物料，提升品牌辨识度。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视觉识别系统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通过消费者口碑、意见领袖推荐等方式，传播品牌形象和优势。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结合线上电商平台和线下实体展示，打造多元化的品牌形象展示窗口。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确保农产品品质和安全，提供让消费者满意的产品体验。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优质产品体验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提供定制化的产品和服务，满足消费者的个性化需求。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建立会员制度，提供积分兑换、会员专享等福利，增强消费者的归属感和忠诚度。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品牌忠诚度培养策略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快速响应机制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在危机发生时，迅速启动应急响应机制，积极与消费者和相关方沟通，降低负面影响。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品牌重塑计划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在危机过后，制定品牌重塑计划，逐步恢复品牌形象和消费者信任。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危机预警机制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建立品牌危机预警系统，及时发现并应对潜在的品牌危机。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品牌危机应对策略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营销策略创新与推广手段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通过电视、广播、报纸等传统媒体进行广告宣传，提高品牌知名度和产品曝光率。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组织或参加各类公关活动，如农产品展销会、品鉴会等，提升品牌形象和认知度。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定期开展促销活动，如打折、赠品等，吸引消费者购买。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传统营销手段优化升级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92" r="17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在抖音、快手等短视频平台发布农产品相关视频，展示产品特点和优势，吸引用户关注和分享。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利用微信公众号、小程序等平台，发布产品信息、优惠活动等，吸引粉丝关注和转发。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通过微博发布农产品信息、互动话题等，提高品牌曝光度和用户互动性。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社交媒体在农产品营销中应用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O2O模式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通过线上平台引导消费者到线下实体店购买农产品，实现线上线下互动和互补。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与电商平台合作，开设农产品旗舰店或参与平台促销活动，扩大销售渠道和品牌影响力。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社区团购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利用社区团购平台，组织消费者团购农产品，降低销售成本和提高销售效率。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线上线下融合营销推广实践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https://d.book118.com/275110203133011041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2024-09-02T00:57:56.535</cp:lastPrinted>
  <dcterms:created xsi:type="dcterms:W3CDTF">2024-09-01T16:57:56Z</dcterms:created>
  <dcterms:modified xsi:type="dcterms:W3CDTF">2024-09-01T16:57:58Z</dcterms:modified>
</cp:coreProperties>
</file>