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5A3A3-245C-49B5-87EB-9363CCC7D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F9C29-D9C8-47B5-8BE2-E5AEA5886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33AFB-D44A-459C-B8A5-A0C14A3B5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7269C-223E-4226-B2A0-B406156F6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163DD4-3C00-42E4-9644-904A22092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DA4A61-23A4-4809-90A8-FAB96AD57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12476C-98E6-4D5C-A248-54ECC4920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61135-4EBA-41E5-B59B-F8A84C944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0F4F9-3688-4670-A1F1-AA5D02483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87E02-E1DF-4254-A2C2-151471E1D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3D475-1468-40E4-B506-6E1B3E7FF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111032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小学生预防溺水安全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溺水危险的认识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预防溺水的措施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自救和救援方法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安全教育和宣传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溺水危险的认识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81" r="312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401" r="284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463" r="274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溺水是指人体淹没在水中，无法自主呼吸，导致窒息和生命危险。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溺水是小学生意外事故的常见原因之一，可导致呼吸衰竭、脑损伤、多脏器功能衰竭等严重后果，甚至死亡。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溺水的定义和危害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191" b="211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溺水的高危场所包括河流、湖泊、池塘、水库、海滩等开放性水域，以及家用浴缸、水桶等封闭性水域。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溺水的高发季节通常为夏季和秋季，此时天气炎热，学生多在水域附近玩耍，增加了溺水风险。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溺水的高危场所和季节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高危场所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溺水发生的原因可能包括好奇心强、缺乏安全意识、不熟悉水域情况、意外滑入水中、救援不当等。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溺水的征兆包括呼吸急促、口唇发紫、眼神迷茫、呼叫无反应、四肢无力等，一旦发现应立即呼救并寻求帮助。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502" r="1050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溺水发生的原因和征兆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预防溺水的措施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学习游泳技能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掌握基本的游泳技巧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小学生应该学习基本的游泳技巧，如浮在水面、划水、呼吸等，以增加自救能力。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参加游泳培训班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家长可以鼓励孩子参加正规的游泳培训班，让孩子在专业教练的指导下学习游泳技能。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了解水中安全知识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除了学习游泳技能，还应该了解水中安全知识，如不要在水中嬉戏打闹、不要在非游泳区域游泳等。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使用指定的救生设施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在游泳场所内，应该使用指定的救生设施，如救生圈、救生板等，以增加自救机会。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了解游泳场所的规定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在进入游泳场所前，应该了解该场所的规定，如深水区的深度、救生员的位置等。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服从救生员和工作人员的指挥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在游泳场所内，应该服从救生员和工作人员的指挥，遵循他们的安全提示。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遵守游泳场所的规定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063" r="19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结伴游泳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小学生应该结伴游泳，不要独自一人前往游泳场所。这样可以相互照顾，增加安全性。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告知家长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在前往游泳场所前，应该告知家长自己的行踪和预计返回的时间。这样可以让家长放心，也有利于在紧急情况下及时寻求帮助。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结伴游泳和告知家长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小学生应该避免独自外出，尤其是在没有家长或监护人的情况下。这样可以减少意外发生的风险。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避免独自外出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野泳场所通常没有安全设施和救援人员，因此应该避免前往野泳场所游泳。如果需要在户外游泳，应该选择有安全设施和救援人员的正规游泳场所。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不要野泳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避免独自外出和野泳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自救和救援方法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https://d.book118.com/275111032214011042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2024-09-03T21:47:41.870</cp:lastPrinted>
  <dcterms:created xsi:type="dcterms:W3CDTF">2024-09-03T13:47:41Z</dcterms:created>
  <dcterms:modified xsi:type="dcterms:W3CDTF">2024-09-03T13:47:43Z</dcterms:modified>
</cp:coreProperties>
</file>