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409E93-00AF-4D1F-A02A-31AF6D2F30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2D1828-9B16-41A1-98CD-C78698DC2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D5D046-2EA6-4A99-B98E-7E51E0003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CE1926-3FDC-408B-BBE3-DE95388862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76A927-8235-4E64-8CAF-0AF59672E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B5C32F-ADCE-43EF-A65E-7B4FBC8419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D667C9-59C0-44F0-805A-8F05326AE7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570378-C143-43D0-B8B9-8A0AD45235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FFE042-3445-4800-A9FB-344C0B35CA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D19EB7-DDC5-4A22-A4DB-5F4B2F2325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E8CA77-B28A-446C-A543-CEB46BDE6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5111324104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《资本管理》ppt课件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资本筹集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资本运用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资本风险管理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资本运营绩效评价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资本管理前沿问题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资本管理概述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资本是企业的核心资源，具有提供企业运营和发展的资金支持、实现企业价值增值的作用。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资本通常被定义为企业的资产总额，包括现金、应收账款、存货、固定资产等有形和无形资产。根据不同的分类标准，资本可以分为权益资本和债务资本、核心资本和附属资本等。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406" r="22406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资本管理的目标是实现企业价值的最大化，同时保持适当的流动性、安全性和收益性。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资本管理的原则包括优化资本结构、降低资本成本、合理配置资本资源、监控风险等。有效的资本管理需要综合考虑企业的战略目标、财务状况和市场环境等因素。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资本管理的目标与原则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资本管理的发展历程伴随着企业财务管理理论和实践的演变，经历了从传统财务管理到现代资本管理的转变。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的资本管理主要关注现金流管理和短期财务规划，随着市场经济和企业竞争的加剧，资本管理的重心逐渐转向长期财务规划和风险管理。现代资本管理强调战略规划、价值创造和风险管理，涉及领域更加广泛，包括企业并购、股票发行、债券发行等。未来，随着金融科技的发展和数字化转型的推进，资本管理将更加智能化和精细化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资本管理的历史与发展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资本筹集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利用企业内部资金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内源筹资是指企业通过自身的经营和积累，将收益和利润转化为资本的过程。这种筹资方式的优势在于成本较低，风险较小，但可能会影响企业的经营和扩张。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内源筹资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从企业外部筹集资金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外源筹资是指企业通过向外部机构或个人借款、发行股票或债券等方式筹集资金的过程。这种筹资方式的优势在于可以快速获得大量资金，但成本较高，风险较大。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外源筹资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125" r="8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确定最佳资本结构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资本结构是指企业各种资本的构成及其比例关系。资本结构决策是指企业在筹资过程中，根据自身情况和市场环境，选择最佳的资本结构，以达到降低成本、控制风险和提高企业价值的目的。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资本结构决策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资本成本分析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分析资本成本对企业的影响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资本成本是指企业为筹集和使用资金而付出的代价。资本成本分析是指企业通过对资本成本的分析，了解其对企业经营和财务状况的影响，从而制定出合理的筹资策略。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资本运用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695" b="1695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471" r="1747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概述长期投资决策的重要性和考虑因素，如预期回报、风险评估、资金需求和时间范围等。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长期投资决策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讨论如何构建和管理投资组合，以实现资本增值和风险控制。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投资组合管理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介绍资本预算的编制方法和步骤，包括预期现金流、折现率和风险评估等。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资本预算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介绍常用的投资评估方法，如净现值、内部收益率和折现现金流等。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投资评估方法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长期投资决策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分析运营资本需求及其构成，如存货、应收账款和应付账款等。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运营资本需求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讨论短期融资的渠道和工具，如商业票据、短期贷款和信用证等。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短期融资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介绍现金流预测、管理和优化方法，以提高资金使用效率。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现金流管理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分析流动性风险及其管理策略，以确保企业短期偿债能力。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流动性风险管理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短期运营资本管理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现金流预测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介绍如何预测未来现金流，以确保企业有足够的资金来满足其运营和投资需求。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现金流优化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讨论如何优化现金流，以提高企业的财务绩效和降低财务成本。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现金流风险管理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分析现金流风险及其管理策略，以降低现金流短缺或过剩的风险。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现金流报告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介绍如何编制现金流报告，以反映企业现金流状况和经营成果。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现金流管理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https://d.book118.com/275111324104011041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2024-09-01T19:27:24.028</cp:lastPrinted>
  <dcterms:created xsi:type="dcterms:W3CDTF">2024-09-01T11:27:24Z</dcterms:created>
  <dcterms:modified xsi:type="dcterms:W3CDTF">2024-09-01T11:27:26Z</dcterms:modified>
</cp:coreProperties>
</file>