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9F6E6B-85A2-499E-9790-29CF0FE12A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AD356D-6E70-43FB-AE90-B511782EF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7F9085-EC45-44C2-B2B8-97CB0E32B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31D2AB-4C6B-4D20-AFD0-81FF4522EC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1EA741-0D31-42FE-AF9C-D9FA5BEC6A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CD8177-92A8-4666-958D-6D7F9DCD3A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8773FB-948E-4E19-A14C-5FC5883DA7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6C2453-E3D5-40EF-BBA9-89275B818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AB58EC-66E5-4E60-AB1F-E8E97AD249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8E1BB7-B850-4795-9212-B9A2E6743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9AEC39-C8B2-4324-A956-62C216914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11133102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平面设计大师霍尔格·马蒂斯作品赏析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霍尔格·马蒂斯简介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霍尔格·马蒂斯代表作品概述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霍尔格·马蒂斯作品风格分析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霍尔格·马蒂斯作品中的视觉元素运用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霍尔格·马蒂斯作品中的文化内涵解读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霍尔格·马蒂斯简介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1960年代开始从事设计工作，逐渐在平面设计领域崭露头角。</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他的作品涵盖了海报、招贴、标志、书籍装帧等多个领域，以独特的设计风格和深刻的思想内涵赢得了国际声誉。</a:t>
            </a:r>
          </a:p>
        </p:txBody>
      </p:sp>
      <p:pic>
        <p:nvPicPr>
          <p:cNvPr id="7" name="Picture 7"/>
          <p:cNvPicPr>
            <a:picLocks noChangeAspect="1"/>
          </p:cNvPicPr>
          <p:nvPr/>
        </p:nvPicPr>
        <p:blipFill>
          <a:blip r:embed="rId2"/>
          <a:srcRect t="17944" b="1794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7567" b="1756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1940年出生于德国汉堡，是当代著名的平面设计师和艺术家。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生平与成就</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4875" b="1487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5625" r="1562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4625" b="14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善于运用色彩和图形元素，创造出强烈的视觉冲击力和艺术感染力。</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注重设计的功能性和实用性，追求简洁、明快的设计风格。</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善于从传统文化和现代艺术中汲取灵感，将不同元素巧妙地融合在一起，形成独特的设计风格。</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设计风格与特点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多次获得国际设计大奖，如德国红点奖、红点奖Best of Best奖、红点奖Best of Best Best奖等。</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他的作品被广泛应用于商业、文化、教育等领域，对平面设计的发展产生了深远的影响。</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被誉为“平面设计界的泰斗”，对后来的设计师产生了重要的启示和影响。</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4" b="24"/>
          <a:stretch>
            <a:fillRect/>
          </a:stretch>
        </p:blipFill>
        <p:spPr>
          <a:xfrm>
            <a:off x="8770541" y="1481577"/>
            <a:ext cx="2313273" cy="2313273"/>
          </a:xfrm>
          <a:prstGeom prst="roundRect">
            <a:avLst/>
          </a:prstGeom>
        </p:spPr>
      </p:pic>
      <p:pic>
        <p:nvPicPr>
          <p:cNvPr id="12" name="Picture 12"/>
          <p:cNvPicPr>
            <a:picLocks noChangeAspect="1"/>
          </p:cNvPicPr>
          <p:nvPr/>
        </p:nvPicPr>
        <p:blipFill>
          <a:blip r:embed="rId3"/>
          <a:srcRect t="11256" b="11256"/>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获奖荣誉及影响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霍尔格·马蒂斯代表作品概述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819" b="288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229" b="2722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招贴画设计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强烈的视觉冲击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霍尔格·马蒂斯的招贴画设计常常运用大胆的色彩对比和夸张的图形元素，创造出强烈的视觉冲击效果，吸引观众的注意力。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简洁明了的传达信息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他的设计语言简练而富有力量，能够迅速而准确地传达出主题和信息，使观众在第一时间就能理解设计意图。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独特的创意和构思</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霍尔格·马蒂斯善于从不同的角度和层面思考问题，他的招贴画设计常常带有独特的创意和构思，给人留下深刻的印象。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传达品牌核心价值</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他的设计能够准确地传达出品牌的核心价值和特点，帮助品牌在竞争激烈的市场中脱颖而出。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易于识别和记忆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霍尔格·马蒂斯的标志设计通常具有高度的辨识度和记忆性，他善于运用简洁的图形和明快的色彩来塑造独特而易于识别的标志形象。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适应性强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他的标志设计具有良好的适应性和延展性，能够在不同的媒介和尺寸上保持一致的视觉效果。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4708" b="14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064" r="16064"/>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282" r="14282"/>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霍尔格·马蒂斯的书籍装帧设计总是能够与书籍的内容完美融合，通过视觉元素展现出书籍的主题和内涵。</a:t>
            </a:r>
          </a:p>
        </p:txBody>
      </p:sp>
      <p:pic>
        <p:nvPicPr>
          <p:cNvPr id="6" name="Picture 6"/>
          <p:cNvPicPr>
            <a:picLocks noChangeAspect="1"/>
          </p:cNvPicPr>
          <p:nvPr/>
        </p:nvPicPr>
        <p:blipFill>
          <a:blip r:embed="rId2"/>
          <a:srcRect l="14063" r="1406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与内容的完美融合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他善于运用不同的材质和工艺来打造出独特的书籍装帧效果，如使用特殊的纸张、印刷工艺和装订方式等。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独特的材质运用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他的版面设计新颖独特，能够引导读者的视线，使阅读过程更加流畅和愉悦。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创新的版面设计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书籍装帧设计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929" r="2692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统一而多样的视觉元素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霍尔格·马蒂斯的企业形象识别系统设计注重统一性和多样性相结合，通过统一的视觉元素来塑造企业的整体形象，同时运用多样的设计手法来展现企业的不同特点和优势。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强调企业文化和理念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他的设计能够深入挖掘企业的文化和理念，通过视觉元素将其具象化地展现出来，帮助企业树立独特的品牌形象。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适应不同应用场景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他的企业形象识别系统设计具有良好的适应性和灵活性，能够根据不同的应用场景进行相应的调整和优化，确保企业在各种场合下都能够保持一致的视觉效果。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企业形象识别系统设计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霍尔格·马蒂斯作品风格分析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892" b="13892"/>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霍尔格·马蒂斯的作品中，简约主义风格表现为对图形、色彩、文字等元素的极致简化和提炼，追求以最少的元素表达最丰富的内涵。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极致简约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他善于运用几何图形来表达简约的美感，如圆形、方形、三角形等，这些图形不仅具有高度的概括性和抽象性，还能引发观者的联想和思考。</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几何图形</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在色彩运用上，他通常采用单一或相近的色调，营造出一种静谧、内敛的氛围，使作品更具深度和内涵。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色彩运用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简约主义风格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霍尔格·马蒂斯的作品中，抽象主义风格表现为对自然形态的抽象和提炼，以及对点、线、面等抽象元素的自由组合和重构。</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抽象表现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他善于运用抽象元素创造出强烈的视觉冲击力，引导观者进入一种超越现实的审美体验。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视觉冲击力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抽象主义风格使得他的作品更具情感张力和表现力，能够引发观者深层的情感共鸣和思考。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情感表达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抽象主义风格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https://d.book118.com/275111331020011104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2024-09-13T17:50:55.204</cp:lastPrinted>
  <dcterms:created xsi:type="dcterms:W3CDTF">2024-09-13T09:50:55Z</dcterms:created>
  <dcterms:modified xsi:type="dcterms:W3CDTF">2024-09-13T09:50:57Z</dcterms:modified>
</cp:coreProperties>
</file>