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49B4-BAD7-4B21-8218-64B7CA033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A3AA6-AF9A-4573-A3B8-E2C6ADD9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AE1C7-E0AC-4665-9AA1-4D511816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67AEC-A40C-43AD-ADBA-37CEAA251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3D65C-7929-4AE0-8B5D-68B01AC2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FD1A03-8DFD-4127-A026-32405A28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547F3-5224-4AD1-8773-4279CD90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6CAB8-A37D-45FE-85A0-57003546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40B17-0886-48B9-952E-93C4A71CC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354A3-B80B-44A2-AD1A-0F8BF1AB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77C96-913B-40C4-B7F8-E3D27A543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133432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川崎病中医护理实践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中医护理在川崎病中的应用效果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川崎病中医护理展望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川崎病是一种以全身血管炎为主要病变的急性发热出疹性疾病，多发生于5岁以下的儿童。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本病具有自限性，但可引起严重心血管并发症，如冠状动脉病变。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目前尚不完全清楚，可能与感染、免疫等因素有关。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全身血管炎症反应，以中小动脉、冠状动脉病变为主。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17" r="12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持续发热、球结合膜充血、手足硬性水肿和掌跖红斑等。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根据临床表现和实验室检查，如白细胞升高、血沉加快等。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整体观念是中医护理的基本原则之一，它强调人体是一个有机的整体，各个器官、系统之间相互联系、相互影响。在护理过程中，需要全面考虑患者的生理、心理、社会等方面的状况，采取综合性的护理措施。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在川崎病的中医护理中，整体观念体现在对患者全身情况的观察和评估，包括病情、体质、心理状态等方面。根据患者的具体情况，制定个性化的护理计划，以满足患者的全面需求。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辨证施护是中医护理的又一重要原则，它强调根据患者的具体病情和证候，采取针对性的护理措施。在川崎病的中医护理中，辨证施护主要体现在对患者的症状、体征、舌象、脉象等方面的观察和评估。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根据不同的证候类型，采取不同的护理方法。例如，对于热毒炽盛型的患者，应注重清热解毒、养阴清热等方面的护理；对于气阴两虚型的患者，应注重益气养阴、调理脾胃等方面的护理。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未病思想是中医预防保健的重要理念，它强调预防疾病的发生和恶化，通过调理身体、增强体质来达到预防疾病的目的。在川崎病的中医护理中，治未病思想主要体现在对患者进行健康教育和指导，帮助患者建立健康的生活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通过指导患者合理饮食、适当运动、保持良好的心态等方面的知识，提高患者的自我保健意识和能力。同时，密切关注患者的病情变化，及时发现并处理可能出现的问题，以预防并发症的发生。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治未病思想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合理调整饮食结构，有助于改善川崎病症状和促进康复。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体质，制定个性化的饮食方案。多食用富含维生素、矿物质和蛋白质的食物，如新鲜蔬菜、水果、全谷类和瘦肉。避免食用辛辣、油腻和刺激性食物，以免加重病情。对于高热、口腔溃疡等症的患者，可给予清淡、凉润、易消化的流质或半流质饮食，如藕粉、莲子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关注患者的心理状态，通过心理疏导和安慰，缓解其焦虑和恐惧情绪。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，了解其心理需求和困惑，给予适当的安慰和疏导。向患者及其家属介绍川崎病的病情、治疗方法和康复过程，以增加其对疾病的认知和理解。鼓励患者保持乐观的心态，树立战胜疾病的信心，积极配合治疗和护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https://d.book118.com/275113343232011041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2024-09-02T09:06:16.970</cp:lastPrinted>
  <dcterms:created xsi:type="dcterms:W3CDTF">2024-09-02T01:06:16Z</dcterms:created>
  <dcterms:modified xsi:type="dcterms:W3CDTF">2024-09-02T01:06:18Z</dcterms:modified>
</cp:coreProperties>
</file>