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CBE3CDD1-2ECB-4D45-BC85-8BD001D797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466930-9C3E-4025-A16E-AA2E20CCA8B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1A15614-5FBB-4F31-BF2D-51EB76F910C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E2E52A-5BB4-4B4C-8ED8-D66C4DA6C7A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E0FA8C3-7733-4C75-8E93-95F0CFF1272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F0AF606-36D8-45C2-9DBB-AF70BFAB026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5DCD5D7-E67D-472D-B069-01F005F221A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3EBB281-4B4F-4BDB-9B63-9F4FA71515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4DA6160-E7F6-4A65-8B0C-EE1A597AD1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48C77C7-F571-47B0-A0AE-47E8F982F46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39547D-5726-4B41-AA42-1D767C737D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75121220140011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424273" y="2083443"/>
            <a:ext cx="9343454"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175" b="1">
                <a:solidFill>
                  <a:srgbClr val="000000">
                    <a:alpha val="100000"/>
                  </a:srgbClr>
                </a:solidFill>
                <a:latin typeface="Microsoft Yahei"/>
                <a:ea typeface="Microsoft Yahei"/>
                <a:cs typeface="Microsoft Yahei"/>
              </a:rPr>
              <a:t>预防癌症从我做起</a:t>
            </a:r>
          </a:p>
        </p:txBody>
      </p:sp>
      <p:sp>
        <p:nvSpPr>
          <p:cNvPr id="3" name="AutoShape 3"/>
          <p:cNvSpPr/>
          <p:nvPr/>
        </p:nvSpPr>
        <p:spPr>
          <a:xfrm>
            <a:off x="4341788" y="3875459"/>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1788" y="4791058"/>
            <a:ext cx="3508424" cy="721527"/>
          </a:xfrm>
          <a:prstGeom prst="roundRect">
            <a:avLst>
              <a:gd name="adj" fmla="val 12500"/>
            </a:avLst>
          </a:prstGeom>
          <a:solidFill>
            <a:srgbClr val="FFC12A">
              <a:alpha val="100000"/>
            </a:srgbClr>
          </a:solidFill>
          <a:ln w="28575">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癌症的基本知识</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预防癌症的方法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个人生活习惯与癌症预防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社会支持和公共卫生策略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癌症康复和心理支持</a:t>
            </a:r>
          </a:p>
        </p:txBody>
      </p:sp>
      <p:cxnSp>
        <p:nvCxnSpPr>
          <p:cNvPr id="6" name="Connector 6"/>
          <p:cNvCxnSpPr/>
          <p:nvPr/>
        </p:nvCxnSpPr>
        <p:spPr>
          <a:xfrm flipH="1">
            <a:off x="5999076" y="1410844"/>
            <a:ext cx="0" cy="4034118"/>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01</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癌症的基本知识</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癌症是一种由细胞异常增生形成的疾病，可发生在身体的任何部位。类型多样，包括肺癌、乳腺癌、结直肠癌等。</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癌症是一种由细胞异常增生形成的疾病，这些异常增生的细胞可以形成肿块，并可能侵袭周围组织或转移到其他部位。癌症有多种类型，根据发生的部位和细胞的类型不同而有所区别。常见的癌症类型包括肺癌、乳腺癌、结直肠癌、肝癌、胃癌等。</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癌症的定义和类型</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6000" r="260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癌症的病因复杂，涉及遗传、环境、生活习惯等多种因素。了解并避免风险因素有助于预防癌症的发生。</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癌症的病因多种多样，包括内在的遗传因素和外在的环境因素等。一些生活习惯，如吸烟、酗酒、不健康的饮食习惯等也被认为与癌症的发生有关。了解这些风险因素并采取相应的预防措施对于降低患癌风险具有重要意义。</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癌症的病因和风险因素</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总结词</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早期发现和诊断对于癌症的治疗和预后至关重要。了解常见症状和接受定期筛查有助于提高早期发现率。</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癌症的早期发现和诊断对于提高治愈率和改善预后具有重要意义。了解常见症状，如持续的咳嗽、乳房疼痛、便血等，并及时就医是关键。此外，接受定期筛查，如乳腺癌筛查、宫颈癌筛查等，也有助于早期发现癌症。早发现、早诊断、早治疗是预防癌症的重要原则。</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癌症的早期发现和诊断</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02</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预防癌症的方法</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均衡饮食，多吃蔬菜、水果和全谷类食物，减少高热量、高脂肪和高糖食物的摄入。同时，适量补充蛋白质、维生素和矿物质等营养素，有助于降低患癌风险。</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详细描述</a:t>
            </a:r>
          </a:p>
        </p:txBody>
      </p:sp>
      <p:cxnSp>
        <p:nvCxnSpPr>
          <p:cNvPr id="10" name="Connector 10"/>
          <p:cNvCxnSpPr/>
          <p:nvPr/>
        </p:nvCxnSpPr>
        <p:spPr>
          <a:xfrm>
            <a:off x="8117660" y="2855191"/>
            <a:ext cx="2856056"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蔬菜、水果富含抗氧化物质和膳食纤维，有助于清除自由基和促进肠道蠕动，预防结肠癌等疾病。全谷类食物含有丰富的膳食纤维和维生素B族等营养素，有助于降低患癌风险。适量补充蛋白质、维生素和矿物质等营养素，可以增强免疫力和维持身体健康。</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总结词</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健康饮食和营养补充</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规律运动和保持体重</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定期进行有氧运动，如快走、跑步、游泳等，有助于控制体重、降低血脂和血糖水平，预防癌症的发生。同时，避免长时间久坐，保持适当的体重也有助于降低患癌风险。</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有氧运动可以促进新陈代谢和血液循环，有助于控制体重、降低血脂和血糖水平，预防心血管疾病和糖尿病等疾病。此外，有氧运动还可以增强免疫力，提高身体抵抗力，预防癌症的发生。避免长时间久坐，适当进行活动，保持适当的体重也有助于降低患癌风险。</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69632" y="2076770"/>
            <a:ext cx="1303226" cy="130322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05045" y="2076770"/>
            <a:ext cx="1347972" cy="134797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a:off x="2099221"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5" name="TextBox 5"/>
          <p:cNvSpPr txBox="1"/>
          <p:nvPr/>
        </p:nvSpPr>
        <p:spPr>
          <a:xfrm>
            <a:off x="1964092"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避免或减少接触烟草、酒精、紫外线等致癌物质，同时注意减少室内空气污染和食品安全问题，降低患癌风险。</a:t>
            </a:r>
          </a:p>
        </p:txBody>
      </p:sp>
      <p:cxnSp>
        <p:nvCxnSpPr>
          <p:cNvPr id="6" name="Connector 6"/>
          <p:cNvCxnSpPr/>
          <p:nvPr/>
        </p:nvCxnSpPr>
        <p:spPr>
          <a:xfrm>
            <a:off x="6516784" y="2318568"/>
            <a:ext cx="3468643" cy="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7" name="TextBox 7"/>
          <p:cNvSpPr txBox="1"/>
          <p:nvPr/>
        </p:nvSpPr>
        <p:spPr>
          <a:xfrm>
            <a:off x="6381655" y="2344711"/>
            <a:ext cx="3829140" cy="35356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烟草、酒精等致癌物质是导致癌症发生的主要因素之一，避免或减少接触这些物质可以有效降低患癌风险。此外，注意减少室内空气污染和食品安全问题，如保持室内通风、避免长时间暴露在油烟环境中、选择新鲜卫生的食品等，也有助于降低患癌风险。</a:t>
            </a:r>
          </a:p>
        </p:txBody>
      </p:sp>
      <p:sp>
        <p:nvSpPr>
          <p:cNvPr id="8" name="TextBox 8"/>
          <p:cNvSpPr txBox="1"/>
          <p:nvPr/>
        </p:nvSpPr>
        <p:spPr>
          <a:xfrm>
            <a:off x="1964092"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6381655" y="1532038"/>
            <a:ext cx="401955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014" b="1">
                <a:solidFill>
                  <a:schemeClr val="accent1">
                    <a:alpha val="100000"/>
                  </a:schemeClr>
                </a:solidFill>
                <a:latin typeface="Microsoft Yahei"/>
                <a:ea typeface="Microsoft Yahei"/>
                <a:cs typeface="Microsoft Yahei"/>
              </a:rPr>
              <a:t>详细描述</a:t>
            </a:r>
          </a:p>
        </p:txBody>
      </p:sp>
      <p:sp>
        <p:nvSpPr>
          <p:cNvPr id="10" name="Freeform 10"/>
          <p:cNvSpPr/>
          <p:nvPr/>
        </p:nvSpPr>
        <p:spPr>
          <a:xfrm>
            <a:off x="10761443" y="2433168"/>
            <a:ext cx="635177" cy="635177"/>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794451" y="2401589"/>
            <a:ext cx="653588" cy="653588"/>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避免和减少致癌物质接触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543457" y="1876457"/>
            <a:ext cx="3105086" cy="3105086"/>
          </a:xfrm>
          <a:prstGeom prst="ellipse">
            <a:avLst/>
          </a:prstGeom>
          <a:solidFill>
            <a:schemeClr val="accent2">
              <a:alpha val="2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838682" y="2171682"/>
            <a:ext cx="2514635" cy="251463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97329"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797329"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根据自身情况接种合适的疫苗，如HPV疫苗、流感疫苗等，同时定期进行癌症筛查，有助于早期发现和治疗癌症，降低患癌风险。</a:t>
            </a:r>
          </a:p>
        </p:txBody>
      </p:sp>
      <p:sp>
        <p:nvSpPr>
          <p:cNvPr id="6" name="TextBox 6"/>
          <p:cNvSpPr txBox="1"/>
          <p:nvPr/>
        </p:nvSpPr>
        <p:spPr>
          <a:xfrm>
            <a:off x="7936144" y="1537698"/>
            <a:ext cx="346677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7936144" y="2820233"/>
            <a:ext cx="3466777" cy="341833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接种合适的疫苗可以预防一些与癌症相关的疾病，如HPV疫苗可以预防宫颈癌、肛门癌和喉癌等疾病的发生。定期进行癌症筛查可以及早发现癌症的迹象，如乳腺癌筛查、宫颈癌筛查等，有助于早期治疗和控制病情的发展。</a:t>
            </a:r>
          </a:p>
        </p:txBody>
      </p:sp>
      <p:sp>
        <p:nvSpPr>
          <p:cNvPr id="8" name="Freeform 8"/>
          <p:cNvSpPr/>
          <p:nvPr/>
        </p:nvSpPr>
        <p:spPr>
          <a:xfrm>
            <a:off x="5503755" y="2836755"/>
            <a:ext cx="1184490" cy="1184490"/>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疫苗接种和筛查</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315455" y="1885076"/>
            <a:ext cx="556109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5775" b="1">
                <a:solidFill>
                  <a:srgbClr val="72349D">
                    <a:alpha val="100000"/>
                  </a:srgbClr>
                </a:solidFill>
                <a:latin typeface="Microsoft Yahei"/>
                <a:ea typeface="Microsoft Yahei"/>
                <a:cs typeface="Microsoft Yahei"/>
              </a:rPr>
              <a:t>03</a:t>
            </a:r>
          </a:p>
        </p:txBody>
      </p:sp>
      <p:sp>
        <p:nvSpPr>
          <p:cNvPr id="3" name="TextBox 3"/>
          <p:cNvSpPr txBox="1"/>
          <p:nvPr/>
        </p:nvSpPr>
        <p:spPr>
          <a:xfrm>
            <a:off x="2874534" y="3154336"/>
            <a:ext cx="6438900" cy="17145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200" b="1">
                <a:solidFill>
                  <a:srgbClr val="000000">
                    <a:alpha val="100000"/>
                  </a:srgbClr>
                </a:solidFill>
                <a:latin typeface="Microsoft Yahei"/>
                <a:ea typeface="Microsoft Yahei"/>
                <a:cs typeface="Microsoft Yahei"/>
              </a:rPr>
              <a:t>个人生活习惯与癌症预防</a:t>
            </a:r>
          </a:p>
        </p:txBody>
      </p:sp>
      <p:cxnSp>
        <p:nvCxnSpPr>
          <p:cNvPr id="4" name="Connector 4"/>
          <p:cNvCxnSpPr/>
          <p:nvPr/>
        </p:nvCxnSpPr>
        <p:spPr>
          <a:xfrm>
            <a:off x="3315455" y="3043316"/>
            <a:ext cx="5663417" cy="0"/>
          </a:xfrm>
          <a:prstGeom prst="line">
            <a:avLst/>
          </a:prstGeom>
          <a:ln w="19050">
            <a:solidFill>
              <a:srgbClr val="72349D">
                <a:alpha val="100000"/>
              </a:srgbClr>
            </a:solidFill>
            <a:prstDash val="solid"/>
          </a:ln>
        </p:spPr>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9704" r="1970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1041" r="3104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1281" r="31281"/>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吸烟是多种癌症的主要危险因素，包括肺癌、喉癌、食管癌等。戒烟可以显著降低患癌风险，越早戒烟，受益越大。</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戒烟</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过量饮酒可增加患口腔癌、喉癌、食管癌、肝癌等风险。建议男性每天饮用酒精量不超过25克，女性每天饮用酒精量不超过15克。</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限酒</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戒烟和限酒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https://d.book118.com/275121220140011040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2024-08-31T12:59:50.159</cp:lastPrinted>
  <dcterms:created xsi:type="dcterms:W3CDTF">2024-08-31T04:59:50Z</dcterms:created>
  <dcterms:modified xsi:type="dcterms:W3CDTF">2024-08-31T04:59:52Z</dcterms:modified>
</cp:coreProperties>
</file>