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11422-2773-45AA-843C-7065E4A5B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3DBBB-BB63-41BB-B935-7D291E7B3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5381E-49E5-44A6-8916-56CEA394D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412FB-72E2-4A95-845B-38DD022E9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50CAD6-778E-48CE-B734-78C2CC927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7AD7D0-971D-4A76-95A5-913241686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CF727F-1B34-488D-BED4-F1C3009FB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95DAE-5598-4DCF-AB58-E237B0656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288810-38F7-487F-9CED-DC8B743E6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67DB8-64C5-4096-B13B-B2F551B40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897D6-3114-47D8-BB95-E9AABF745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122140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高温和寒冷天气下的安全管理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高温天气下的安全管理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寒冷天气下的安全管理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高温和寒冷天气下的特殊行业安全管理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高温和寒冷天气下的应急处理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高温和寒冷天气下的安全预防措施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500" r="11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推广安全管理的最佳实践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介绍一些在高温和寒冷天气下成功实施安全管理的案例，以供借鉴和学习。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提高对高温和寒冷天气下安全管理的认识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阐述高温和寒冷天气对生产、生活等方面的影响，以及加强安全管理的必要性。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分析高温和寒冷天气下的安全隐患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对高温和寒冷天气下可能出现的各种安全隐患进行分析，提出相应的预防措施。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高温天气容易导致中暑、脱水等问题，寒冷天气则可能引发冻伤、低温症等。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对人体健康的影响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高温可能导致设备过热、故障率增加，寒冷则可能导致设备冻裂、性能下降。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对设备设施的影响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高温和寒冷天气都可能对生产过程中的安全因素产生不利影响，如引发火灾、爆炸等事故。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对生产安全的影响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高温可能导致路面变形、车辆故障增多，寒冷则可能导致路面结冰、能见度降低等，从而影响交通安全。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对交通安全的影响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高温和寒冷天气对安全的影响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高温天气下的安全管理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高温天气下，人体排汗功能受到限制，体内热量无法及时排出，容易导致中暑。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583" b="8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心血管负担加重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542" b="5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高温天气下，人体新陈代谢加快，消耗能量增多，容易出现疲劳、乏力等症状。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高温天气下，人体血管扩张，血流量增加，心脏负担加重，容易诱发心血管疾病。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高温天气对人体的影响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避免在高温时段进行户外作业，尽量将工作时间安排在早晚温度较低的时段。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792" r="9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208" r="12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合理安排工作时间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穿戴透气、吸汗的工作服，佩戴遮阳帽、太阳镜等防护用品，避免阳光直射。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加强个人防护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为工作人员提供充足的饮用水、防暑药品等，设置遮阳设施，降低工作环境温度。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提供防暑降温措施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高温天气下的工作安全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合理安排户外活动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避免在高温时段进行剧烈运动，尽量选择阴凉处进行户外活动。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高温天气下食物容易变质，要注意饮食卫生，避免食物中毒。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高温天气下要保持室内通风换气，避免长时间使用空调导致室内空气污浊。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000" r="15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250" r="10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高温天气下的生活安全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寒冷天气下的安全管理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低温导致人体热量流失加快，容易出现体温过低、冻伤等问题。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寒冷天气会使血管收缩，增加心脏负担，容易诱发心脑血管疾病。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寒冷干燥的天气会导致皮肤干燥、瘙痒、脱屑等问题。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寒冷天气对人体的影响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寒冷天气下的工作安全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在户外工作时，应注意保暖，穿戴适当的冬季劳保用品，如棉服、棉鞋、手套等。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对于需要操作机械设备的工作，应注意设备的保暖和防冻措施，避免因设备故障导致安全事故。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在寒冷天气下，应注意加强设备维护和检修工作，确保设备正常运行。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08" r="12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在使用电热毯等取暖设备时，应注意用电安全，避免火灾等事故的发生。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在室内使用取暖设备时，应注意通风换气，避免因一氧化碳中毒等安全问题。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外出时，应注意防滑和交通安全，避免因路面结冰等导致的意外事故。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寒冷天气下的生活安全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https://d.book118.com/275122140102011104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2024-09-13T23:14:50.857</cp:lastPrinted>
  <dcterms:created xsi:type="dcterms:W3CDTF">2024-09-13T15:14:50Z</dcterms:created>
  <dcterms:modified xsi:type="dcterms:W3CDTF">2024-09-13T15:14:52Z</dcterms:modified>
</cp:coreProperties>
</file>