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3643B-4B5C-4101-894B-BD1222745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DC3B7-B839-47A6-854F-028A9EDF8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A7D67-7610-4631-87DD-01BA33859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B4E10-F580-4FAE-B782-F7B4AE6D4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8EBD6D-E150-45B1-BD17-DDD04261B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597975-B781-43DA-81C1-0239A9AB5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491DFD-A9D4-425C-8401-9C2CAED52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482DA-2CCF-4970-B80C-AD48898D7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4BE44-87AD-4A3D-8D49-C3C77FADE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6B303-76DE-47D5-8B1B-ECD85E7C4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E7853-8505-4E6E-A126-20FB71C85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2413002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关于纳米银妇用抗菌器等产品分类界定的通知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纳米银妇用抗菌器等产品概述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产品分类界定原则及依据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各类产品详细界定及说明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监管要求及措施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417" b="10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明确纳米银妇用抗菌器等产品的管理属性和管理类别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规范市场秩序，保障公众用械安全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促进相关产业健康有序发展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纳米银妇用抗菌器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类似或相关产品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生产、经营、使用单位及相关监管机构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5333" b="1533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纳米银妇用抗菌器等产品概述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纳米银妇用抗菌器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一种利用纳米技术制备的银基抗菌材料，用于女性生殖系统的抗菌、消炎及保健。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其他相关产品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包括纳米银凝胶、纳米银洗液等，同样具有抗菌、消炎作用，用于女性日常护理及辅助治疗。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纳米银妇用抗菌器等产品设计简洁，使用方便，适合女性日常自我护理。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高效广谱抗菌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纳米银具有高效广谱的抗菌性能，对多种细菌、病毒及真菌均有显著的抑制作用。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安全无毒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纳米银在制备过程中严格控制粒径和浓度，确保产品安全无毒，对人体无害。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随着女性健康意识的提高，纳米银妇用抗菌器等产品市场规模逐年扩大。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市场上存在多个品牌和生产商，产品质量和价格差异较大，竞争激烈。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国家相关部门对女性护理用品的监管政策不断完善，对产品的安全性、有效性等方面提出更高要求。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产品分类界定原则及依据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根据产品的风险等级进行分类，高风险产品需严格监管，低风险产品可适当放宽监管要求。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按照产品的功能特性进行分类，具有相似功能的产品应归为同一类别。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针对创新型产品，根据其独特性和新颖性进行分类，鼓励创新产品的发展。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医疗器械目录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依据相关行业标准，对产品进行分类界定。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专家评审意见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征求专家对产品分类的意见和建议，作为分类界定的参考依据。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参考国家医疗器械目录，明确各类产品的归属范围。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遵循国家医疗器械监管政策，确保产品分类的科学性和合理性。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界定依据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各类产品详细界定及说明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https://d.book118.com/275124130020011102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2024-09-10T20:27:29.210</cp:lastPrinted>
  <dcterms:created xsi:type="dcterms:W3CDTF">2024-09-10T12:27:29Z</dcterms:created>
  <dcterms:modified xsi:type="dcterms:W3CDTF">2024-09-10T12:27:31Z</dcterms:modified>
</cp:coreProperties>
</file>