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A1BA4-C759-42D1-AB91-C0ABA9F5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650F4-0878-498B-B96C-779769B6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F3BC0-0B05-46FE-8534-29D4E22F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F434B-56BE-47F5-8B48-0FFB5BF4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E2EA9-980B-40ED-AF7A-FD1AC371C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AA5D6-94AD-48DD-9725-6859DB1A3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C94D7-C580-4E81-BACF-498EEF287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104D2-78B6-4476-B10D-EE6847D0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C67CA-08F3-431F-9006-E9B30F1D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389C1-8615-45E2-8A25-63C3F2FC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BF0B3-54A1-40E5-A3E3-A145BB96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3301014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幼儿园中班教案《表情》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认识不同的表情及其含义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学习表达自己的情绪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知识与技能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通过观察图片和老师的讲解，幼儿能够认识并区分出喜、怒、哀、乐等基本表情及其含义。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幼儿能够用自己的语言描述自己或他人的情绪，并尝试用表情来表达自己的情感。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老师展示不同的表情图片，引导幼儿观察并模仿，加深对表情含义的理解。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幼儿分组讨论自己或他人的情绪和表情，分享彼此的感受，提高沟通与表达能力。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过程与方法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小组讨论和分享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通过观察和模仿学习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519" r="651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幼儿能够理解他人的情绪，培养同理心和关爱他人的品质。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幼儿能够认识到积极情绪对生活的重要性，培养乐观向上的生活态度。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树立积极的生活态度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情感态度与价值观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高兴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悲伤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愤怒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恐惧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厌恶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嘴角上翘，眼睛眯起，表现出愉悦的情绪。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嘴角下垂，眼睛无神，表现出失落或伤心的情绪。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眉头紧皱，眼睛瞪大，表现出不满或生气的情绪。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眼睛圆睁，眉毛上扬，表现出惊恐或害怕的情绪。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嘴角下撇，鼻子皱起，表现出反感或讨厌的情绪。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表情的种类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生理原因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表情的影响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表情产生的原因和影响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不同的社会文化对表情的含义和表达方式也有所不同，如某些文化中微笑表示友好，而在其他文化中则可能表示尴尬或无奈。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人的情绪和表情也受到环境的影响，如听到好消息时感到高兴，遇到困难时感到沮丧。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人的面部肌肉和神经系统的活动受到大脑的控制，当人的情绪发生变化时，大脑会发出信号，使面部肌肉产生相应的表情。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表情可以传递人的情绪和意图，影响他人的行为和态度，如微笑可以使人感到友好和亲近，而愤怒的表情则可能引起他人的反感和疏远。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表情是人们日常交流的重要手段之一，通过观察他人的表情可以了解其情绪和意图，有助于更好地沟通和交流。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通过自我调节表情，可以帮助人们更好地控制情绪和表达情感，如通过微笑来缓解紧张和焦虑。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在不同的社会和文化环境中，了解和掌握表情的运用规则和技巧，可以帮助人们更好地适应社会和生活。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表情在日常生活中的作用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总结词：激发兴趣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详细描述：通过展示有趣的表情图片或视频，引导幼儿观察并表达自己的感受，激发他们对表情的好奇心和学习兴趣。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导入环节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https://d.book118.com/275133010140011033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2024-08-28T13:07:23.970</cp:lastPrinted>
  <dcterms:created xsi:type="dcterms:W3CDTF">2024-08-28T05:07:23Z</dcterms:created>
  <dcterms:modified xsi:type="dcterms:W3CDTF">2024-08-28T05:07:25Z</dcterms:modified>
</cp:coreProperties>
</file>