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A75B7-1AD4-48E4-8110-BD8E7D244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A56663-5C67-452C-B7E2-AE739D410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F96C32-6458-40AA-B2BE-DBF893A29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C71E63-329C-4737-BE40-9E7E81067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9AADB1-0C59-49A6-9179-271109187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30DAB2-5760-44D8-A1B4-1644850CC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5A7FC0-616A-4B7A-954E-3402403DA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2DCB9F-9272-4020-8742-50604B594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6BF1A9-8F19-4CCA-A611-5B52BE67E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A989EC-07C9-495B-80AD-AF6D3A1B1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5D4EA3-E733-45C9-A698-674013AA5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14022410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职称申报所需学分材料导出指引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汇报时间：2024-02-02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学分材料导出要求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学分材料导出步骤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学分材料审核与整理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学分材料提交与追踪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注意事项与常见问题解答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明确职称申报所需学分材料的导出要求和流程，规范申报过程，提高申报效率。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随着职称评审体系的不断完善，学分材料作为评审的重要依据之一，其导出和整理工作愈发重要。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97384" y="2173262"/>
            <a:ext cx="3857054" cy="65274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本指引适用于所有需要申报职称的专业技术人员。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683187" y="2173262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5" name="Freeform 5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6683187" y="3294307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1" name="Freeform 11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AutoShape 15"/>
          <p:cNvSpPr/>
          <p:nvPr/>
        </p:nvSpPr>
        <p:spPr>
          <a:xfrm>
            <a:off x="6692712" y="4617091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17" name="Freeform 17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3" name="Picture 23"/>
          <p:cNvPicPr>
            <a:picLocks noChangeAspect="1"/>
          </p:cNvPicPr>
          <p:nvPr/>
        </p:nvPicPr>
        <p:blipFill>
          <a:blip r:embed="rId2"/>
          <a:srcRect l="12494" r="12494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4" name="Picture 24"/>
          <p:cNvPicPr>
            <a:picLocks noChangeAspect="1"/>
          </p:cNvPicPr>
          <p:nvPr/>
        </p:nvPicPr>
        <p:blipFill>
          <a:blip r:embed="rId3"/>
          <a:srcRect l="12704" r="12704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5" name="Picture 25"/>
          <p:cNvPicPr>
            <a:picLocks noChangeAspect="1"/>
          </p:cNvPicPr>
          <p:nvPr/>
        </p:nvPicPr>
        <p:blipFill>
          <a:blip r:embed="rId4"/>
          <a:srcRect l="11720" r="11720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26" name="Picture 26"/>
          <p:cNvPicPr>
            <a:picLocks noChangeAspect="1"/>
          </p:cNvPicPr>
          <p:nvPr/>
        </p:nvPicPr>
        <p:blipFill>
          <a:blip r:embed="rId5"/>
          <a:srcRect t="4001" b="400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27" name="AutoShape 27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申报职称级别包括初级、中级、高级等。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适用于各类企事业单位、科研机构、高等院校等。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申报人员需按照所在单位或行业的要求，完成相应的学分学习和积累。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导出材料需经过单位或行业审核，确保真实有效。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申报人员需登录相关系统或平台，导出并整理个人的学分材料。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审核通过后，申报人员可按照职称评审流程进行申报。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申报流程概述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学分材料导出要求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必修课程学分材料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包括参加培训、研讨会、学术会议等获得的学分证明。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选修课程学分材料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包括自主选择的在线课程、夜校、进修课程等获得的学分证明。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实践环节学分材料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包括参与课题研究、项目实践、实验室实践等获得的学分证明。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学分材料种类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学分材料可以在获得学分后立即导出，方便及时查看和整理。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实时导出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可以按照学校或机构的规定，在每个学期或学年结束后统一导出学分材料。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定期导出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根据个人需要，在任意时间导出特定时间段内的学分材料。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自定义导出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学分材料导出时间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将学分材料导出为PDF文档，保留原文档的格式和排版，方便打印和分享。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PDF格式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将学分材料导出为Excel表格，方便对数据进行整理、筛选和统计。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Excel格式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将学分材料导出为Word文档，可以灵活编辑和修改文档内容。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Word格式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根据学校或机构的要求，还可以将学分材料导出为其他特定的文件格式。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其他格式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2367" r="2367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学分材料导出格式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学分材料导出步骤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292" r="152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输入正确的用户名和密码，点击登录按钮。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使用个人账号登录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可能需要输入验证码或通过其他身份验证方式。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验证身份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成功登录后，进入学分管理系统的主界面。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进入系统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登录学分管理系统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在系统主界面中找到学分材料导出的相关链接或按钮，点击进入。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导航至导出页面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331" r="1433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选择导出类型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筛选条件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根据需要选择导出全部学分材料或特定时间段、特定类型的学分材料。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根据系统提供的筛选条件，如时间范围、课程类别等，进一步细化导出的学分材料。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选择导出项目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在导出前，系统通常会提供预览功能，让申报者确认导出的学分材料是否准确无误。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预览导出内容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583" r="1358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仔细核对导出的学分材料，确保所有必要的信息都已包含在内，如课程名称、学时、成绩等。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检查信息完整性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检查导出的文件格式是否符合要求，如PDF、Excel等。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确认导出格式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确认导出信息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https://d.book118.com/275140224101011120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2024-09-22T17:11:51.569</cp:lastPrinted>
  <dcterms:created xsi:type="dcterms:W3CDTF">2024-09-22T09:11:51Z</dcterms:created>
  <dcterms:modified xsi:type="dcterms:W3CDTF">2024-09-22T09:11:53Z</dcterms:modified>
</cp:coreProperties>
</file>