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A510B-2DBE-4D52-9471-6C3AF876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7AC4A-787D-4FBE-8DE4-2F47040C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72A8B-B6C5-47E8-BDCE-C45CACAB1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0BEC5-E9D2-4331-9988-9FE31E28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B0DA9-D0F8-4CAE-80E2-928EE2EA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787DE-FE6F-46ED-9A8D-F0320DFF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9BD57-F7B1-4F8A-95A7-705BD6E2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BD8F9-1D36-48A1-8484-33D32B9D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FBB3F-2847-469A-A7B5-F8C544BA9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71433-6C4E-42CE-BAB9-16031FEF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BCE4-19B3-46C3-9F09-BBB5F4C4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42011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合规风险监测与预防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合规风险监测与预防的重要性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随着企业规模的扩大和业务的复杂化，合规风险日益凸显。有效的合规风险监测与预防不仅能保障企业稳健运营，还能提升企业形象和品牌价值。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各国政府和监管机构对企业合规性的要求越来越严格。企业需要建立完善的合规风险监测与预防机制，以满足不断变化的监管要求。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本报告将涵盖企业在全球范围内的所有业务活动，包括但不限于市场营销、生产、研发、采购、销售等。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报告将重点分析企业在合规风险预防方面的策略和实践，包括制度建设、员工培训、内部审计、外部合作等。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通过具体案例，展示企业在合规风险监测与预防方面的成功经验和挑战，为其他企业提供借鉴和参考。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因违反国家法律法规、监管要求或行业标准而产生的风险。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因违反企业内部规章制度、操作流程或道德规范而产生的风险。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违反内部规章制度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合规风险涉及企业运营的各个方面，如财务、人力资源、知识产权等。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部分合规风险可能难以被察觉，需要专业的合规团队进行识别和评估。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一旦触发合规风险，可能导致企业面临重大经济损失、声誉损害甚至法律责任。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通过建立完善的合规风险管理机制，确保企业各项业务活动符合法律法规和内部规章制度的要求，降低违规风险。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积极履行合规义务，有助于提升企业的社会形象和声誉，增强投资者和客户的信任。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合规风险管理有助于企业识别并应对潜在的法律和道德问题，确保企业在追求经济利益的同时，兼顾社会责任和道德标准，实现可持续发展。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监测目标和原则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确保企业遵守法律法规、行业规范，降低违规风险，保障企业稳健发展。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实时性、准确性、全面性和可预测性。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包括定期审查、专项检查、风险评估等。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采用自动化监测系统、数据分析工具等，提高监测效率和准确性。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明确监测目标、范围、时间表和责任人。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监测流程和步骤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制定监测计划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收集与合规风险相关的数据，包括内部数据和外部信息。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对数据进行清洗、整理和分析，识别潜在风险。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对识别出的风险进行评估，确定风险等级和影响程度。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将评估结果以报告形式呈现，提出应对措施和建议。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根据监测结果和反馈，不断完善监测流程和工具，提高监测效果。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https://d.book118.com/275142011011011100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2024-09-07T17:34:35.527</cp:lastPrinted>
  <dcterms:created xsi:type="dcterms:W3CDTF">2024-09-07T09:34:35Z</dcterms:created>
  <dcterms:modified xsi:type="dcterms:W3CDTF">2024-09-07T09:34:37Z</dcterms:modified>
</cp:coreProperties>
</file>