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3A5FE-B59E-42D4-94BB-05FC7A437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A2500-D30D-4D60-9D48-23DC5D14F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0426C-634F-4807-901D-86F8F8A0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B6A8D-EBEF-425F-A9CA-6B0FD80DA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B1A9D-CCE1-45F1-9DAB-1EEC90355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EE376-E4B7-45B7-9E02-77A7490A5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DE03B-C092-480F-AAB2-1681C1726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D52F6-09CE-4CC9-BC1D-4648E7696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722AD-9062-4A0E-95C7-1CEF7EEC7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2A34A-C3CF-44A3-BF50-DFADE8784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8001B-FC3A-454F-8D11-E30384EF1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440043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手术患者的心理疏导与干预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手术患者心理疏导与干预的重要性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手术患者心理疏导的方法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手术患者心理干预的措施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手术患者心理疏导与干预的注意事项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3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总结与展望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4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手术患者心理疏导与干预的重要性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手术患者常见的心理问题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焦虑和恐惧：对手术和康复过程的担忧和不安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抑郁和情绪低落：由于手术压力和疼痛等原因导致的情绪低落和悲观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睡眠障碍：由于手术和疼痛等原因导致的睡眠问题和失眠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认知障碍：手术后可能出现注意力不集中、记忆力下降等问题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心理疏导与干预对手术患者的影响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增强信心和勇气：通过心理干预，如认知行为疗法、放松训练等，可以帮助患者树立正确的认知观念，增强信心和勇气，更好地面对手术。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降低焦虑和恐惧感：心理疏导可以帮助患者减轻手术前的紧张情绪，降低焦虑和恐惧感，提高患者的心理舒适度。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提高手术效果：心理疏导与干预可以改善患者的心理状态，提高手术的耐受性和手术效果，促进术后康复。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减少并发症：手术患者常常面临各种并发症的风险，如感染、出血等。心理疏导与干预可以降低并发症的发生率，提高患者的生存质量。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手术患者心理疏导与干预的必要性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降低手术并发症的发生率，促进患者术后康复。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缓解手术患者的焦虑和恐惧情绪，提高手术效果。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提高患者的治疗依从性和满意度，增强医疗效果。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符合现代医学模式转变的趋势，体现人文关怀。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手术患者心理疏导的方法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建立良好的医患关系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医生与患者之间的信任和沟通是心理疏导的基础。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医生应关注患者的情感需求，给予关心和支持。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医生应向患者详细解释手术的必要性和手术过程，以减轻患者的焦虑和恐惧。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医生应积极回答患者的问题，并提供相关的信息和建议。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运用倾听技巧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保持专注：全神贯注地倾听患者的诉说，避免中断或转移话题。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回应感受：对患者表达的感受给予回应，如“我理解你的担忧”，以示关心和支持。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澄清问题：对患者表达模糊或混乱的情况进行澄清，如“你能再详细描述一下你的症状吗？”。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给予支持：鼓励患者表达内心感受，如“你感到害怕是很正常的，有很多人都会这样”。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提供信息和支持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介绍手术过程和注意事项，帮助患者了解手术情况，减少焦虑和恐惧。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提供心理疏导和情绪支持，与患者沟通交流，倾听他们的担忧和需求。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给予患者积极反馈和鼓励，增强他们的信心和勇气，让他们感到被关心和支持。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提供术后康复计划和健康指导，帮助患者更好地恢复身体功能，提高生活质量。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应对焦虑和恐惧的技巧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深呼吸和放松训练：有助于缓解紧张和焦虑，使患者更加放松。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心理疏导：与患者进行沟通，了解他们的担忧和恐惧，并提供支持和安慰。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转移注意力：通过与患者交谈、播放音乐等方式转移患者的注意力，减轻焦虑和恐惧感。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术前宣教：向患者介绍手术的流程、注意事项等，让他们对手术有更全面的了解，减少未知带来的恐惧。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手术患者心理干预的措施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手术患者心理干预的措施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认知行为疗法：通过改变患者的思维和行为模式，帮助患者识别和改变负性思维和行为，从而改善心理状况。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放松训练：通过渐进性肌肉放松、深呼吸等方式缓解患者的紧张和焦虑情绪。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心理教育：向患者传授有关手术和疾病的知识，帮助患者正确认识和对待手术和疾病，减少不必要的担忧和恐惧。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社会支持：鼓励患者家属和朋友给予患者足够的支持和关爱，让患者在情感上得到慰藉和支持。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https://d.book118.com/275144004313011040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1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3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手术患者的心理疏导与干预</vt:lpstr>
      <vt:lpstr>目录</vt:lpstr>
      <vt:lpstr>手术患者心理疏导与干预的重要性</vt:lpstr>
      <vt:lpstr>手术患者常见的心理问题</vt:lpstr>
      <vt:lpstr>心理疏导与干预对手术患者的影响</vt:lpstr>
      <vt:lpstr>手术患者心理疏导与干预的必要性</vt:lpstr>
      <vt:lpstr>手术患者心理疏导的方法</vt:lpstr>
      <vt:lpstr>建立良好的医患关系</vt:lpstr>
      <vt:lpstr>运用倾听技巧</vt:lpstr>
      <vt:lpstr>提供信息和支持</vt:lpstr>
      <vt:lpstr>应对焦虑和恐惧的技巧</vt:lpstr>
      <vt:lpstr>手术患者心理干预的措施</vt:lpstr>
      <vt:lpstr>手术患者心理干预的措施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2024-09-01T03:42:14.759</cp:lastPrinted>
  <dcterms:created xsi:type="dcterms:W3CDTF">2024-08-31T19:42:14Z</dcterms:created>
  <dcterms:modified xsi:type="dcterms:W3CDTF">2024-08-31T19:42:17Z</dcterms:modified>
</cp:coreProperties>
</file>