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7DE7D-2460-4039-B2FC-A932BD68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68017-7BFE-4953-8210-FDE62B21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7A242-2F2B-478D-99A7-290006D7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2B9CA-1CE0-46A1-84F6-F471EE29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EA71A-03D9-4A67-ACD0-327EA5D9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D06C0-A867-4412-BC30-A3C40E64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CCEC5-24CB-43F0-AC7F-E329847AC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84B56-C2DE-484D-ABB4-89A3B67F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970D4-4ED2-4513-A642-D7CF42C0C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45297-946F-457D-8329-6DD6BE506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C45A2-53E4-4665-BA4D-8B90F5FE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4404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儿科护理培训课件新生儿巨细胞病毒感染护理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新生儿巨细胞病毒感染概述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新生儿巨细胞病毒感染护理原则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康复期管理与随访工作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新生儿巨细胞病毒感染概述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新生儿巨细胞病毒感染是由人巨细胞病毒（HCMV）引起的一种全身性感染。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HCMV通过多种途径侵入人体，如飞沫、接触感染分泌物等。病毒在机体内大量复制，导致多器官、系统受累。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患者和无症状带毒者是主要的传染源。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37" r="993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主要通过飞沫传播，也可通过血液、性接触和母婴传播。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新生儿、免疫低下者等易感。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症状轻重不一，可表现为发热、肝脾肿大、黄疸、皮疹等。严重者可出现多器官功能损害。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根据临床表现和受累器官不同，可分为全身型、肝炎型、肺炎型、脑炎型等。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结合临床表现、实验室检查和影像学检查进行综合判断。实验室检查包括病毒分离、血清学检测等。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需与其他引起相似症状的疾病进行鉴别，如先天性感染、其他病毒感染等。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诊断标准及鉴别诊断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新生儿巨细胞病毒感染护理原则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隔离消毒措施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将患儿安置在单独房间，保持空气流通，每日进行空气消毒。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加强医护人员手卫生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医护人员接触患儿前后需彻底洗手，并穿戴隔离衣、口罩和手套等防护用品。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患儿用物专用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患儿的衣物、被褥、玩具等应单独清洗、消毒，避免交叉感染。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每日为患儿进行温水擦浴，注意褶皱处皮肤的清洁，避免使用刺激性强的洗浴用品。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观察患儿口腔黏膜有无破损、溃疡等，保持口腔清洁，可用生理盐水棉球擦拭口腔。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及时清理眼部分泌物，遵医嘱给予眼药水滴眼，预防眼部感染。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眼部分泌物处理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母乳可提供丰富的免疫物质和营养成分，有助于患儿康复。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根据患儿的病情和耐受能力，合理调整喂养量和次数，避免过量喂养导致消化不良。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喂养量与次数调整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对于病情较重或无法经口喂养的患儿，可给予静脉营养支持治疗，确保患儿获得足够的能量和营养素。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喂养指导与营养支持策略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预防感染扩散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加强患儿的皮肤、黏膜和呼吸道护理，预防感染扩散至其他部位。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定期监测患儿的生命体征和症状变化，及时发现并处理并发症。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对症处理措施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对于出现的并发症，如发热、呼吸困难等，及时给予对症处理措施，缓解症状并促进康复。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并发症预防及处理方案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如保肝药、退热药等，根据患儿具体病情选择。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更昔洛韦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一种广谱抗病毒药物，通过抑制病毒DNA合成来发挥抗病毒作用。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免疫球蛋白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提高患儿免疫力，增强抗病毒能力。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静脉给药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适用于病情较重或需要长期治疗的患儿，注意保护静脉通道，避免药物外渗。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口服给药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适用于病情较轻或稳定期的患儿，注意服药时间和剂量准确性。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局部用药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如眼部感染时可使用抗病毒眼药水，注意药物浓度和使用频次。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给药途径选择和注意事项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定期监测患儿血常规、肝肾功能等指标，评估药物安全性。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如出现过敏反应、骨髓抑制等严重不良反应，应立即停药并采取相应治疗措施。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合理使用药物，避免不必要的联合用药和长疗程治疗，减少不良反应发生风险。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药物不良反应监测与处理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https://d.book118.com/275144040241011110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2024-09-16T02:56:48.114</cp:lastPrinted>
  <dcterms:created xsi:type="dcterms:W3CDTF">2024-09-15T18:56:48Z</dcterms:created>
  <dcterms:modified xsi:type="dcterms:W3CDTF">2024-09-15T18:56:50Z</dcterms:modified>
</cp:coreProperties>
</file>