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889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2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BF8BA-48C0-4CA8-9B5B-641644224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3C005-7383-43F3-95CE-E6B89576F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C2211-FAEC-4D74-961B-4D42CA59E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3F07CC-E379-4114-95EB-977D94911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DA0437-C8F8-49B0-B11F-FD1076B75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2E2884-915A-4086-BF81-E5B3E9B93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9677F8-408D-4548-827D-388D697C0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C9AD78-6181-4A53-9482-92581B4DC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DFA8F4-9D71-47BF-A959-54E55D527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40135-5A03-4389-8B05-09F4C37CD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D05ED-42C8-4334-8786-4F6F90F0C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8889" r:id="rId2"/>
    <p:sldLayoutId id="2147508890" r:id="rId3"/>
    <p:sldLayoutId id="2147508891" r:id="rId4"/>
    <p:sldLayoutId id="2147508892" r:id="rId5"/>
    <p:sldLayoutId id="2147508893" r:id="rId6"/>
    <p:sldLayoutId id="2147508894" r:id="rId7"/>
    <p:sldLayoutId id="2147508895" r:id="rId8"/>
    <p:sldLayoutId id="2147508896" r:id="rId9"/>
    <p:sldLayoutId id="2147508897" r:id="rId10"/>
    <p:sldLayoutId id="214750889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18" Type="http://schemas.openxmlformats.org/officeDocument/2006/relationships/tags" Target="../tags/tag182.xml" /><Relationship Id="rId19" Type="http://schemas.openxmlformats.org/officeDocument/2006/relationships/tags" Target="../tags/tag183.xml" /><Relationship Id="rId2" Type="http://schemas.openxmlformats.org/officeDocument/2006/relationships/tags" Target="../tags/tag166.xml" /><Relationship Id="rId20" Type="http://schemas.openxmlformats.org/officeDocument/2006/relationships/tags" Target="../tags/tag184.xml" /><Relationship Id="rId21" Type="http://schemas.openxmlformats.org/officeDocument/2006/relationships/tags" Target="../tags/tag185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18" Type="http://schemas.openxmlformats.org/officeDocument/2006/relationships/tags" Target="../tags/tag218.xml" /><Relationship Id="rId19" Type="http://schemas.openxmlformats.org/officeDocument/2006/relationships/tags" Target="../tags/tag219.xml" /><Relationship Id="rId2" Type="http://schemas.openxmlformats.org/officeDocument/2006/relationships/tags" Target="../tags/tag202.xml" /><Relationship Id="rId20" Type="http://schemas.openxmlformats.org/officeDocument/2006/relationships/tags" Target="../tags/tag220.xml" /><Relationship Id="rId21" Type="http://schemas.openxmlformats.org/officeDocument/2006/relationships/tags" Target="../tags/tag221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14411434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小学数学比较和排序的技巧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 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单击此处添加目录标题内容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比较和排序的概念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比较的技巧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160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0830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5415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排序的技巧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1070610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843280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1967865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比较和排序的练习题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4" name="圆角矩形 83"/>
          <p:cNvSpPr/>
          <p:nvPr>
            <p:custDataLst>
              <p:tags r:id="rId18"/>
            </p:custDataLst>
          </p:nvPr>
        </p:nvSpPr>
        <p:spPr>
          <a:xfrm>
            <a:off x="686879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6" name="对角圆角矩形 84"/>
          <p:cNvSpPr/>
          <p:nvPr>
            <p:custDataLst>
              <p:tags r:id="rId19"/>
            </p:custDataLst>
          </p:nvPr>
        </p:nvSpPr>
        <p:spPr>
          <a:xfrm flipH="1">
            <a:off x="664146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8" name="TextBox 8"/>
          <p:cNvSpPr txBox="1"/>
          <p:nvPr>
            <p:custDataLst>
              <p:tags r:id="rId20"/>
            </p:custDataLst>
          </p:nvPr>
        </p:nvSpPr>
        <p:spPr>
          <a:xfrm>
            <a:off x="7766050" y="474853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比较和排序的解题思路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9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比较和排序的概念</a:t>
            </a:r>
            <a:endParaRPr lang="zh-CN" altLang="en-US"/>
          </a:p>
        </p:txBody>
      </p:sp>
      <p:sp>
        <p:nvSpPr>
          <p:cNvPr id="104894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定义和意义</a:t>
            </a:r>
            <a:endParaRPr lang="zh-CN" altLang="en-US"/>
          </a:p>
        </p:txBody>
      </p:sp>
      <p:sp>
        <p:nvSpPr>
          <p:cNvPr id="104898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比较的概念：比较是确定事物之间相同点和不同点的过程，是排序的基础。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排序的概念：排序是根据事物之间的某种关系，将它们按照一定的顺序排列的过程。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比较和排序的意义：比较和排序是数学中重要的概念，对于理解数字、图形、函数等都有重要意义。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比较和排序在小学数学中的应用：比较和排序在小学数学中广泛应用于解决实际问题，如比较大小、排序等。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分类和比较方法</a:t>
            </a:r>
            <a:endParaRPr lang="zh-CN" altLang="en-US"/>
          </a:p>
        </p:txBody>
      </p:sp>
      <p:sp>
        <p:nvSpPr>
          <p:cNvPr id="104905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分类：将事物按照一定的标准进行划分，以便更好地理解和比较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比较：通过对比不同事物之间的相似点和差异点，加深对事物的认识和理解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排序：将事物按照一定的顺序进行排列，以便更好地组织和呈现信息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数学中的比较和排序：在数学中，比较和排序是常用的技巧和方法，可以帮助我们更好地理解和解决数学问题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比较和排序在数学中的应用</a:t>
            </a:r>
            <a:endParaRPr lang="zh-CN" altLang="en-US"/>
          </a:p>
        </p:txBody>
      </p:sp>
      <p:sp>
        <p:nvSpPr>
          <p:cNvPr id="104910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定义：比较和排序是数学中常用的概念，用于对一组数或量进行比较和排序，以便更好地理解和分析数据。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应用场景：比较和排序在数学中广泛应用于各种领域，如统计学、数据分析、概率论等。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重要性：比较和排序是数学中不可或缺的概念，它们可以帮助我们更好地理解数据，发现数据中的规律和趋势，从而做出更准确的决策。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技巧：在比较和排序中，掌握一些技巧可以帮助我们更快地完成比较和排序的任务，如快速排序、归并排序等算法。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比较的技巧</a:t>
            </a:r>
            <a:endParaRPr lang="zh-CN" altLang="en-US"/>
          </a:p>
        </p:txBody>
      </p:sp>
      <p:sp>
        <p:nvSpPr>
          <p:cNvPr id="1049164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大小比较的技巧</a:t>
            </a:r>
            <a:endParaRPr lang="zh-CN" altLang="en-US"/>
          </a:p>
        </p:txBody>
      </p:sp>
      <p:sp>
        <p:nvSpPr>
          <p:cNvPr id="1049210" name="矩形 3"/>
          <p:cNvSpPr/>
          <p:nvPr>
            <p:custDataLst>
              <p:tags r:id="rId2"/>
            </p:custDataLst>
          </p:nvPr>
        </p:nvSpPr>
        <p:spPr>
          <a:xfrm>
            <a:off x="3671842" y="1490400"/>
            <a:ext cx="4842317" cy="1126565"/>
          </a:xfrm>
          <a:prstGeom prst="rect">
            <a:avLst/>
          </a:prstGeom>
          <a:solidFill>
            <a:schemeClr val="accent1">
              <a:lumMod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矩形 32"/>
          <p:cNvSpPr/>
          <p:nvPr>
            <p:custDataLst>
              <p:tags r:id="rId3"/>
            </p:custDataLst>
          </p:nvPr>
        </p:nvSpPr>
        <p:spPr>
          <a:xfrm>
            <a:off x="3671842" y="2701278"/>
            <a:ext cx="4842317" cy="1126565"/>
          </a:xfrm>
          <a:prstGeom prst="rect">
            <a:avLst/>
          </a:prstGeom>
          <a:solidFill>
            <a:schemeClr val="accent1">
              <a:lumMod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53"/>
          <p:cNvSpPr/>
          <p:nvPr>
            <p:custDataLst>
              <p:tags r:id="rId4"/>
            </p:custDataLst>
          </p:nvPr>
        </p:nvSpPr>
        <p:spPr>
          <a:xfrm>
            <a:off x="3671842" y="3912156"/>
            <a:ext cx="4842317" cy="1126565"/>
          </a:xfrm>
          <a:prstGeom prst="rect">
            <a:avLst/>
          </a:prstGeom>
          <a:solidFill>
            <a:schemeClr val="accent1">
              <a:lumMod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矩形 60"/>
          <p:cNvSpPr/>
          <p:nvPr>
            <p:custDataLst>
              <p:tags r:id="rId5"/>
            </p:custDataLst>
          </p:nvPr>
        </p:nvSpPr>
        <p:spPr>
          <a:xfrm>
            <a:off x="3671842" y="5123035"/>
            <a:ext cx="4842317" cy="1126565"/>
          </a:xfrm>
          <a:prstGeom prst="rect">
            <a:avLst/>
          </a:prstGeom>
          <a:solidFill>
            <a:schemeClr val="accent1">
              <a:lumMod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任意多边形: 形状 8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rot="10800000" flipH="1" flipV="1">
            <a:off x="3938534" y="1563950"/>
            <a:ext cx="212393" cy="431132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任意多边形: 形状 9"/>
          <p:cNvSpPr>
            <a:spLocks noChangeAspect="1"/>
          </p:cNvSpPr>
          <p:nvPr>
            <p:custDataLst>
              <p:tags r:id="rId7"/>
            </p:custDataLst>
          </p:nvPr>
        </p:nvSpPr>
        <p:spPr>
          <a:xfrm rot="10800000" flipH="1" flipV="1">
            <a:off x="4220175" y="1563950"/>
            <a:ext cx="212393" cy="431132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正文"/>
          <p:cNvSpPr txBox="1"/>
          <p:nvPr>
            <p:custDataLst>
              <p:tags r:id="rId8"/>
            </p:custDataLst>
          </p:nvPr>
        </p:nvSpPr>
        <p:spPr>
          <a:xfrm>
            <a:off x="4220175" y="1915553"/>
            <a:ext cx="3745650" cy="629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掌握基本概念：理解大于、小于、等于的含义，掌握大小比较的基本规则。</a:t>
            </a:r>
            <a:endParaRPr lang="zh-CN" altLang="en-US" sz="10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标题"/>
          <p:cNvSpPr txBox="1"/>
          <p:nvPr>
            <p:custDataLst>
              <p:tags r:id="rId9"/>
            </p:custDataLst>
          </p:nvPr>
        </p:nvSpPr>
        <p:spPr>
          <a:xfrm>
            <a:off x="4220175" y="1505349"/>
            <a:ext cx="3745650" cy="41080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单击此处添加项标题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26" name="任意多边形: 形状 8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 rot="10800000" flipH="1" flipV="1">
            <a:off x="3938534" y="2774828"/>
            <a:ext cx="212393" cy="431132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任意多边形: 形状 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rot="10800000" flipH="1" flipV="1">
            <a:off x="4220175" y="2774828"/>
            <a:ext cx="212393" cy="431132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正文"/>
          <p:cNvSpPr txBox="1"/>
          <p:nvPr>
            <p:custDataLst>
              <p:tags r:id="rId12"/>
            </p:custDataLst>
          </p:nvPr>
        </p:nvSpPr>
        <p:spPr>
          <a:xfrm>
            <a:off x="4220175" y="3126431"/>
            <a:ext cx="3745650" cy="629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运用数轴：将数字标在数轴上，利用数轴上的位置关系进行大小比较。</a:t>
            </a:r>
            <a:endParaRPr lang="zh-CN" altLang="en-US" sz="10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标题"/>
          <p:cNvSpPr txBox="1"/>
          <p:nvPr>
            <p:custDataLst>
              <p:tags r:id="rId13"/>
            </p:custDataLst>
          </p:nvPr>
        </p:nvSpPr>
        <p:spPr>
          <a:xfrm>
            <a:off x="4220175" y="2716227"/>
            <a:ext cx="3745650" cy="41080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单击此处添加项标题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34" name="任意多边形: 形状 8"/>
          <p:cNvSpPr>
            <a:spLocks noChangeAspect="1"/>
          </p:cNvSpPr>
          <p:nvPr>
            <p:custDataLst>
              <p:tags r:id="rId14"/>
            </p:custDataLst>
          </p:nvPr>
        </p:nvSpPr>
        <p:spPr>
          <a:xfrm rot="10800000" flipH="1" flipV="1">
            <a:off x="3938534" y="3985706"/>
            <a:ext cx="212393" cy="431132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任意多边形: 形状 9"/>
          <p:cNvSpPr>
            <a:spLocks noChangeAspect="1"/>
          </p:cNvSpPr>
          <p:nvPr>
            <p:custDataLst>
              <p:tags r:id="rId15"/>
            </p:custDataLst>
          </p:nvPr>
        </p:nvSpPr>
        <p:spPr>
          <a:xfrm rot="10800000" flipH="1" flipV="1">
            <a:off x="4220175" y="3985706"/>
            <a:ext cx="212393" cy="431132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正文"/>
          <p:cNvSpPr txBox="1"/>
          <p:nvPr>
            <p:custDataLst>
              <p:tags r:id="rId16"/>
            </p:custDataLst>
          </p:nvPr>
        </p:nvSpPr>
        <p:spPr>
          <a:xfrm>
            <a:off x="4220175" y="4337309"/>
            <a:ext cx="3745650" cy="629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寻找中间数：当比较两个数的大小时，可以寻找一个中间数作为参照，进行比较。</a:t>
            </a:r>
            <a:endParaRPr lang="zh-CN" altLang="en-US" sz="10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标题"/>
          <p:cNvSpPr txBox="1"/>
          <p:nvPr>
            <p:custDataLst>
              <p:tags r:id="rId17"/>
            </p:custDataLst>
          </p:nvPr>
        </p:nvSpPr>
        <p:spPr>
          <a:xfrm>
            <a:off x="4220175" y="3927106"/>
            <a:ext cx="3745650" cy="41080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单击此处添加项标题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42" name="任意多边形: 形状 8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rot="10800000" flipH="1" flipV="1">
            <a:off x="3938534" y="5196584"/>
            <a:ext cx="212393" cy="431132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任意多边形: 形状 9"/>
          <p:cNvSpPr>
            <a:spLocks noChangeAspect="1"/>
          </p:cNvSpPr>
          <p:nvPr>
            <p:custDataLst>
              <p:tags r:id="rId19"/>
            </p:custDataLst>
          </p:nvPr>
        </p:nvSpPr>
        <p:spPr>
          <a:xfrm rot="10800000" flipH="1" flipV="1">
            <a:off x="4220175" y="5196584"/>
            <a:ext cx="212393" cy="431132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正文"/>
          <p:cNvSpPr txBox="1"/>
          <p:nvPr>
            <p:custDataLst>
              <p:tags r:id="rId20"/>
            </p:custDataLst>
          </p:nvPr>
        </p:nvSpPr>
        <p:spPr>
          <a:xfrm>
            <a:off x="4220175" y="5548187"/>
            <a:ext cx="3745650" cy="629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运用函数：对于一次函数，当k&gt;0时，y随x的增大而增大；当k&lt;0时，y随x的增大而减小。对于反比例函数，当k&gt;0时，y随x的增大而减小；当k&lt;0时，y随x的增大而增大。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标题"/>
          <p:cNvSpPr txBox="1"/>
          <p:nvPr>
            <p:custDataLst>
              <p:tags r:id="rId21"/>
            </p:custDataLst>
          </p:nvPr>
        </p:nvSpPr>
        <p:spPr>
          <a:xfrm>
            <a:off x="4220175" y="5137984"/>
            <a:ext cx="3745650" cy="41080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单击此处添加项标题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多少比较的技巧</a:t>
            </a:r>
            <a:endParaRPr lang="zh-CN" altLang="en-US"/>
          </a:p>
        </p:txBody>
      </p:sp>
      <p:sp>
        <p:nvSpPr>
          <p:cNvPr id="104929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直接比较：通过观察或测量确定数量多少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差值比较：通过比较两数之差的正负判断数量大小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倍数比较：通过比较两数的倍数关系判断数量大小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比例比较：通过比较比例大小判断数量多少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相等比较的技巧</a:t>
            </a:r>
            <a:endParaRPr lang="zh-CN" altLang="en-US"/>
          </a:p>
        </p:txBody>
      </p:sp>
      <p:sp>
        <p:nvSpPr>
          <p:cNvPr id="104933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定义：比较两个数或量是否相等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技巧：先观察两个数或量的特点，再选择合适的方法进行比较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方法：可以直接比较数值大小，也可以通过等式或等价关系进行比较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注意事项：在比较时要确保单位和量纲的一致性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比较方法的拓展</a:t>
            </a:r>
            <a:endParaRPr lang="zh-CN" altLang="en-US"/>
          </a:p>
        </p:txBody>
      </p:sp>
      <p:sp>
        <p:nvSpPr>
          <p:cNvPr id="104940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大小比较：通过数值大小判断结果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高矮比较：通过高度高低判断结果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快慢比较：通过速度大小判断结果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多少比较：通过数量多少判断结果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8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排序的技巧</a:t>
            </a:r>
            <a:endParaRPr lang="zh-CN" altLang="en-US"/>
          </a:p>
        </p:txBody>
      </p:sp>
      <p:sp>
        <p:nvSpPr>
          <p:cNvPr id="104948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https://d.book118.com/275144114344011034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1"/>
  <p:tag name="KSO_WM_UNIT_INDEX" val="1_6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65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699999988079071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7"/>
  <p:tag name="KSO_WM_UNIT_FILL_TYPE" val="1"/>
  <p:tag name="KSO_WM_UNIT_HIGHLIGHT" val="0"/>
  <p:tag name="KSO_WM_UNIT_ID" val="diagram20231711_4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699999988079071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7"/>
  <p:tag name="KSO_WM_UNIT_FILL_TYPE" val="1"/>
  <p:tag name="KSO_WM_UNIT_HIGHLIGHT" val="0"/>
  <p:tag name="KSO_WM_UNIT_ID" val="diagram20231711_4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699999988079071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7"/>
  <p:tag name="KSO_WM_UNIT_FILL_TYPE" val="1"/>
  <p:tag name="KSO_WM_UNIT_HIGHLIGHT" val="0"/>
  <p:tag name="KSO_WM_UNIT_ID" val="diagram20231711_4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699999988079071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7"/>
  <p:tag name="KSO_WM_UNIT_FILL_TYPE" val="1"/>
  <p:tag name="KSO_WM_UNIT_HIGHLIGHT" val="0"/>
  <p:tag name="KSO_WM_UNIT_ID" val="diagram20231711_4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9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10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1_3"/>
  <p:tag name="KSO_WM_UNIT_INDEX" val="1_1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9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10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2_3"/>
  <p:tag name="KSO_WM_UNIT_INDEX" val="1_2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9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10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3_3"/>
  <p:tag name="KSO_WM_UNIT_INDEX" val="1_3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9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10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4_3"/>
  <p:tag name="KSO_WM_UNIT_INDEX" val="1_4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4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2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仿宋</vt:lpstr>
      <vt:lpstr>Calibri Light</vt:lpstr>
      <vt:lpstr>宋体</vt:lpstr>
      <vt:lpstr>Office Theme</vt:lpstr>
      <vt:lpstr>小学数学比较和排序的技巧</vt:lpstr>
      <vt:lpstr>目录</vt:lpstr>
      <vt:lpstr>添加章节标题</vt:lpstr>
      <vt:lpstr>比较和排序的概念</vt:lpstr>
      <vt:lpstr>定义和意义</vt:lpstr>
      <vt:lpstr>分类和比较方法</vt:lpstr>
      <vt:lpstr>比较和排序在数学中的应用</vt:lpstr>
      <vt:lpstr>比较的技巧</vt:lpstr>
      <vt:lpstr>大小比较的技巧</vt:lpstr>
      <vt:lpstr>多少比较的技巧</vt:lpstr>
      <vt:lpstr>相等比较的技巧</vt:lpstr>
      <vt:lpstr>比较方法的拓展</vt:lpstr>
      <vt:lpstr>排序的技巧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2024-08-30T18:58:07.749</cp:lastPrinted>
  <dcterms:created xsi:type="dcterms:W3CDTF">2024-08-30T10:58:07Z</dcterms:created>
  <dcterms:modified xsi:type="dcterms:W3CDTF">2024-08-30T10:58:09Z</dcterms:modified>
</cp:coreProperties>
</file>