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780CF-8C21-42CC-946D-0A9D2675C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C32F68-D41F-48C3-B50C-19B07478A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B7073-5506-4EFE-98F8-84F9B08E9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CC643-A650-45A9-87B7-5CB73C414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E6EA48-4BD4-45CC-A0D1-68457F617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F3067D-7BF6-4DA1-8F9A-C70C75B5F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132AD2-D326-44C5-8363-4BCED5C0F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91305-4142-4EF2-AA13-C2297E4E2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91377-CC2B-4B2A-A064-A52C7BAD4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06AB2-F107-454D-8C0F-626523AC1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11CD7-2A63-4E59-882B-37A93EFD4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200121111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医院消防知识安全宣教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医院消防安全概述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消防安全知识与技能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消防安全管理与制度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消防安全案例分析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医院消防安全宣传途径与方式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医院消防安全概述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医院作为公共场所，人员密集，消防安全至关重要，直接关系到患者的生命安全。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维护医护人员安全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保护医疗资源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125" r="1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医护人员在医院工作，保障他们的安全是医院的基本职责。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医院的设备和物资价值高，一旦发生火灾将造成巨大损失。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医院消防安全的重要性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医院常见的消防安全隐患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老旧电路和设备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老旧电路和设备容易老化、短路，引发火灾。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易燃易爆物品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医院使用的部分药品、化学试剂等易燃易爆物品，增加了火灾风险。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患者和家属消防意识薄弱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部分患者和家属对消防知识了解不足，可能存在乱丢烟蒂、玩火等行为。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确保消防设施完好、有效，定期进行维护和检查。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定期检查和维护消防设施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对医护人员进行定期的消防安全培训，提高他们的应急处理能力。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加强消防安全培训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制定并执行消防安全管理制度，明确各级人员的消防安全职责。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建立消防安全管理制度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通过宣传海报、宣传片等形式，向患者和家属普及消防安全知识。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开展消防安全宣传活动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提高医院消防安全的措施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消防安全知识与技能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定期检查电器设备、电线，确保无安全隐患；禁止在非吸烟区吸烟；易燃易爆物品应妥善存放。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掌握常用灭火器的使用方法，如干粉灭火器、泡沫灭火器等；发现火情应立即报警，并使用灭火器进行扑救。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火灾预防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火灾扑救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火灾的预防与扑救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631" r="1063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32" r="333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根据不同类型的火灾选择合适的灭火器；拔掉安全别针，握住喷嘴对准火源，按下压把进行喷射。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定期检查灭火器压力是否正常，是否在有效期内；如过期或损坏应及时更换。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维护与保养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灭火器的使用与维护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火灾发生时，保持冷静，不惊慌失措。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尽快找到安全出口，并按照疏散指示标志逃生。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寻找安全出口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292" r="17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如烟雾较大，应匍匐前进，用湿布捂住口鼻，防止吸入有毒烟雾。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匍匐前进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火灾逃生的基本技能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根据医院实际情况制定疏散预案，明确疏散路线和集合地点。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制定疏散预案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定期组织员工和患者进行疏散演练，提高应对火灾等紧急情况的能力。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组织演练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在紧急情况下，应迅速组织患者和员工按照预案有序疏散，确保所有人员安全撤离。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引导疏散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紧急疏散的组织与实施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消防安全管理与制度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https://d.book118.com/275200121111011041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2024-09-01T20:26:19.165</cp:lastPrinted>
  <dcterms:created xsi:type="dcterms:W3CDTF">2024-09-01T12:26:19Z</dcterms:created>
  <dcterms:modified xsi:type="dcterms:W3CDTF">2024-09-01T12:26:21Z</dcterms:modified>
</cp:coreProperties>
</file>