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5113F3-F634-4157-A5C6-A384D5512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CAF5A-A5C9-48D4-A12E-7C3A4D083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AE93E7-4F28-4121-A0CE-68888C0A2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187A7C-6B1A-477E-8891-67C699834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621DF5-C6F5-4405-95D3-0DB1A0E44B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8959F5-B31D-4993-A56B-3D3F4AACA9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88E752-2399-4D08-9C3D-B1767E5639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7DCE34-A5DB-4B7F-A8C9-59B8858A5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79E741-74C4-436F-B20D-853944ADCB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C44730-3DCB-4154-A9C1-2912AC817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65A5CF-B9CA-48AB-A218-7174776EA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002241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营运资金管理要点课件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营运资金筹集管理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营运资金投资管理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营运资金运营效率分析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营运资金管理策略建议</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营运资金管理概述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营运资金管理是对企业流动资产及流动负债的管理，涉及到企业日常经营活动的各个方面。</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营运资金是企业正常运营的“血液”，良好的营运资金管理有助于提高企业的盈利能力、偿债能力和整体运营效率。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保持足够的现金和流动性，以满足企业日常经营和突发资金需求。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确保充足的流动性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合理安排短期和长期债务，降低资金成本，实现资本结构的优化。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优化资本结构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83" b="12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通过有效的营运资金管理，加速资金周转，提高企业的盈利能力。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提高资金使用效率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营运资金管理的目标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确保资产和负债的期限匹配，降低流动性风险。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匹配原则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预算控制原则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风险控制原则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通过预算控制企业的资金流入流出，实现资源的合理配置。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在追求收益的同时，要严格控制风险，确保企业的稳健发展。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营运资金管理的基本原则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营运资金筹集管理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短期借款筹资的定义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短期借款筹资是指企业为了满足临时性流动资金需要而进行的短期借款活动。短期借款的期限通常在一年以内。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短期借款筹资的优点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短期借款筹资具有快速、灵活、方便等优点，企业可以根据自身经营情况和资金需求，随时进行短期借款筹资。此外，短期借款的利率通常比较低，可以降低企业的融资成本。</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短期借款筹资的缺点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短期借款筹资的缺点是风险较大，因为短期借款的期限较短，企业需要在短期内偿还借款，如果企业的经营状况不佳或资金回笼不及时，可能会导致无法按时偿还借款的风险。此外，短期借款的利率波动也可能较大，增加了企业的融资成本。</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短期借款筹资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商业信用筹资的定义</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商业信用筹资是指企业通过商业交易形成的应付账款、应付票据等商业信用而进行的筹资活动。商业信用筹资不需要企业支付利息，因此成本较低。</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商业信用筹资的优点</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业信用筹资具有成本低、操作简便等优点。企业在进行商业交易时，可以通过延长付款期限或提前收款等方式，利用商业信用进行筹资。此外，商业信用筹资还可以通过与供应商建立长期合作关系来稳定企业的供应链。</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商业信用筹资的缺点</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业信用筹资的缺点是受企业商业交易规模和供应商政策等因素的影响较大，如果企业的商业交易规模较小或供应商政策较为严格，商业信用筹资的可利用额度就会受到限制。此外，如果企业过度依赖商业信用筹资，可能会导致企业的流动资金压力增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商业信用筹资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长期借款筹资的定义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长期借款筹资是指企业为了满足长期资金需求而进行的长期借款活动。长期借款的期限通常在一年以上，是企业重要的长期资金来源之一。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长期借款筹资的优点</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借款筹资具有资金稳定性强、成本较低等优点。企业可以通过与银行等金融机构签订长期借款合同，获得稳定的资金来源，同时也可以享受到较低的利率优惠。此外，长期借款还可以帮助企业优化资本结构，降低财务风险。</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长期借款筹资的缺点</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长期借款筹资的缺点是限制条件较多，如利率、还款方式等都需要按照合同规定执行，给企业的经营带来一定的压力。此外，长期借款的门槛较高，只有信誉良好的企业才能获得长期借款的支持。</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长期借款筹资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https://d.book118.com/275200224101011041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2024-09-01T18:33:24.103</cp:lastPrinted>
  <dcterms:created xsi:type="dcterms:W3CDTF">2024-09-01T10:33:24Z</dcterms:created>
  <dcterms:modified xsi:type="dcterms:W3CDTF">2024-09-01T10:33:25Z</dcterms:modified>
</cp:coreProperties>
</file>