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739" r:id="rId2"/>
  </p:sldMasterIdLst>
  <p:sldIdLst>
    <p:sldId id="259" r:id="rId3"/>
    <p:sldId id="262" r:id="rId4"/>
    <p:sldId id="264" r:id="rId5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tags" Target="tags/tag101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tags" Target="../tags/tag13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4.xml" /><Relationship Id="rId3" Type="http://schemas.openxmlformats.org/officeDocument/2006/relationships/image" Target="../media/image3.png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tags" Target="../tags/tag18.xml" /><Relationship Id="rId8" Type="http://schemas.openxmlformats.org/officeDocument/2006/relationships/tags" Target="../tags/tag19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26.xml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tags" Target="../tags/tag29.xml" /><Relationship Id="rId6" Type="http://schemas.openxmlformats.org/officeDocument/2006/relationships/tags" Target="../tags/tag30.xml" /><Relationship Id="rId7" Type="http://schemas.openxmlformats.org/officeDocument/2006/relationships/tags" Target="../tags/tag31.xml" /><Relationship Id="rId8" Type="http://schemas.openxmlformats.org/officeDocument/2006/relationships/tags" Target="../tags/tag32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41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3.xml" /><Relationship Id="rId3" Type="http://schemas.openxmlformats.org/officeDocument/2006/relationships/tags" Target="../tags/tag34.xml" /><Relationship Id="rId4" Type="http://schemas.openxmlformats.org/officeDocument/2006/relationships/tags" Target="../tags/tag35.xml" /><Relationship Id="rId5" Type="http://schemas.openxmlformats.org/officeDocument/2006/relationships/tags" Target="../tags/tag36.xml" /><Relationship Id="rId6" Type="http://schemas.openxmlformats.org/officeDocument/2006/relationships/tags" Target="../tags/tag37.xml" /><Relationship Id="rId7" Type="http://schemas.openxmlformats.org/officeDocument/2006/relationships/tags" Target="../tags/tag38.xml" /><Relationship Id="rId8" Type="http://schemas.openxmlformats.org/officeDocument/2006/relationships/tags" Target="../tags/tag39.xml" /><Relationship Id="rId9" Type="http://schemas.openxmlformats.org/officeDocument/2006/relationships/tags" Target="../tags/tag40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tags" Target="../tags/tag58.xml" /><Relationship Id="rId5" Type="http://schemas.openxmlformats.org/officeDocument/2006/relationships/tags" Target="../tags/tag59.xml" /><Relationship Id="rId6" Type="http://schemas.openxmlformats.org/officeDocument/2006/relationships/tags" Target="../tags/tag60.xml" /><Relationship Id="rId7" Type="http://schemas.openxmlformats.org/officeDocument/2006/relationships/tags" Target="../tags/tag61.xml" /><Relationship Id="rId8" Type="http://schemas.openxmlformats.org/officeDocument/2006/relationships/tags" Target="../tags/tag62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image" Target="../media/image5.png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E0126A-0586-4199-B64A-FCE414ADC7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B338DB-3671-430C-80A5-B3C2220205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D1502E-567B-4495-8C22-37944D8060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36B54C-104F-4EC2-A458-469303FDDC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F9F908B-C4A8-4A55-B121-2D7BCE6475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48810D8-478D-41D5-B3C1-35C0831116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61743A0-400B-465C-B70A-92D4CA1422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A229A9-5047-4B0B-9D1B-F89EC4208D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EEB7F0-8C38-4648-BE4B-14D994892D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057ECD-60BE-41F5-BD41-68A6DD03BD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1F4240-BB9A-4AF5-B725-DD28C8C7B0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0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97157" name="图片 9" descr="矢量智能对象5-0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6578"/>
          <a:stretch>
            <a:fillRect/>
          </a:stretch>
        </p:blipFill>
        <p:spPr>
          <a:xfrm flipH="1">
            <a:off x="6149340" y="1361440"/>
            <a:ext cx="5763895" cy="5027930"/>
          </a:xfrm>
          <a:prstGeom prst="rect">
            <a:avLst/>
          </a:prstGeom>
        </p:spPr>
      </p:pic>
      <p:sp>
        <p:nvSpPr>
          <p:cNvPr id="1048664" name="署名"/>
          <p:cNvSpPr txBox="1">
            <a:spLocks noGrp="1"/>
          </p:cNvSpPr>
          <p:nvPr>
            <p:ph type="body" idx="3" hasCustomPrompt="1"/>
            <p:custDataLst>
              <p:tags r:id="rId5"/>
            </p:custDataLst>
          </p:nvPr>
        </p:nvSpPr>
        <p:spPr>
          <a:xfrm>
            <a:off x="1006475" y="3587645"/>
            <a:ext cx="1607820" cy="4216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6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1006475" y="1586609"/>
            <a:ext cx="6184265" cy="17200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300" b="0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95324" y="6314400"/>
            <a:ext cx="2616675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9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76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94800" y="1225550"/>
            <a:ext cx="10796050" cy="50241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94800" y="6314400"/>
            <a:ext cx="26172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6196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14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2097163" name="图片 8" descr="001_画板 1_画板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6730"/>
          </a:xfrm>
          <a:prstGeom prst="rect">
            <a:avLst/>
          </a:prstGeom>
        </p:spPr>
      </p:pic>
      <p:sp>
        <p:nvSpPr>
          <p:cNvPr id="1048684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95325" y="361950"/>
            <a:ext cx="10801350" cy="727075"/>
          </a:xfrm>
          <a:prstGeom prst="rect">
            <a:avLst/>
          </a:prstGeom>
          <a:noFill/>
        </p:spPr>
        <p:txBody>
          <a:bodyPr wrap="square" lIns="91440" tIns="0" rIns="91440" bIns="0" rtlCol="0" anchor="b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0" i="0" u="none" strike="noStrike" kern="1200" cap="none" spc="0" normalizeH="0" baseline="0" noProof="1">
                <a:solidFill>
                  <a:srgbClr val="FFFFFF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8" descr="002-0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8255"/>
            <a:ext cx="12192000" cy="6856730"/>
          </a:xfrm>
          <a:prstGeom prst="rect">
            <a:avLst/>
          </a:prstGeom>
        </p:spPr>
      </p:pic>
      <p:sp>
        <p:nvSpPr>
          <p:cNvPr id="1048692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914400" y="1677670"/>
            <a:ext cx="5643880" cy="1855470"/>
          </a:xfrm>
          <a:prstGeom prst="rect">
            <a:avLst/>
          </a:prstGeom>
          <a:noFill/>
        </p:spPr>
        <p:txBody>
          <a:bodyPr wrap="square" lIns="91440" tIns="0" rIns="91440" bIns="0" rtlCol="0" anchor="b" anchorCtr="0">
            <a:normAutofit/>
          </a:bodyPr>
          <a:lstStyle>
            <a:lvl1pPr marL="0" marR="0" lvl="0" algn="l" defTabSz="914400" rtl="0" eaLnBrk="1" fontAlgn="ctr" latinLnBrk="0" hangingPunct="1">
              <a:lnSpc>
                <a:spcPct val="120000"/>
              </a:lnSpc>
              <a:buClrTx/>
              <a:buSzTx/>
              <a:buFontTx/>
              <a:buNone/>
              <a:defRPr kumimoji="0" lang="en-US" altLang="zh-CN" sz="9600" b="0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79000">
                      <a:schemeClr val="accent2">
                        <a:alpha val="100000"/>
                      </a:schemeClr>
                    </a:gs>
                  </a:gsLst>
                  <a:lin ang="5400000" scaled="0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 fontAlgn="ctr">
              <a:lnSpc>
                <a:spcPct val="120000"/>
              </a:lnSpc>
              <a:buClrTx/>
              <a:buSzTx/>
              <a:buFontTx/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694" name="副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95350" y="3533140"/>
            <a:ext cx="5643880" cy="154114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>
                <a:solidFill>
                  <a:srgbClr val="FFFFFF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 font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1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2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4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400805" y="1250066"/>
            <a:ext cx="5093995" cy="499952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6" name="正文"/>
          <p:cNvSpPr txBox="1"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691206" y="1250066"/>
            <a:ext cx="5093994" cy="499952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8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95324" y="6314400"/>
            <a:ext cx="2616675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15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261475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226215"/>
            <a:ext cx="5261475" cy="46288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94800" y="1854000"/>
            <a:ext cx="52560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94800" y="1225550"/>
            <a:ext cx="5256000" cy="46288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718184" y="6314400"/>
            <a:ext cx="2593815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3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>
                <a:solidFill>
                  <a:srgbClr val="FFFFFF"/>
                </a:solidFill>
                <a:latin typeface="+mj-lt"/>
                <a:ea typeface="+mj-lt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95324" y="6314400"/>
            <a:ext cx="2616675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38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44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95324" y="366395"/>
            <a:ext cx="10801351" cy="589026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95324" y="6314400"/>
            <a:ext cx="2616675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29" name="直接连接符 8"/>
          <p:cNvCxnSpPr/>
          <p:nvPr>
            <p:custDataLst>
              <p:tags r:id="rId3"/>
            </p:custDataLst>
          </p:nvPr>
        </p:nvCxnSpPr>
        <p:spPr>
          <a:xfrm>
            <a:off x="718185" y="959485"/>
            <a:ext cx="694055" cy="0"/>
          </a:xfrm>
          <a:prstGeom prst="line">
            <a:avLst/>
          </a:prstGeom>
          <a:ln w="25400" cap="sq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2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95325" y="1225550"/>
            <a:ext cx="10799476" cy="45974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107950" rtlCol="0" anchor="b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30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94800" y="6314400"/>
            <a:ext cx="26172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图片 8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97181" name="图片 9" descr="996_画板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flipH="1">
            <a:off x="5743575" y="925195"/>
            <a:ext cx="6927215" cy="5567680"/>
          </a:xfrm>
          <a:prstGeom prst="rect">
            <a:avLst/>
          </a:prstGeom>
        </p:spPr>
      </p:pic>
      <p:sp>
        <p:nvSpPr>
          <p:cNvPr id="1048762" name="署名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1006475" y="3617595"/>
            <a:ext cx="1607820" cy="4216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</p:spPr>
        <p:txBody>
          <a:bodyPr wrap="square" lIns="0" tIns="0" rIns="0" bIns="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1006475" y="1586608"/>
            <a:ext cx="6184265" cy="1728092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rgbClr val="FFFFFF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6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ags" Target="../tags/tag70.xml" /><Relationship Id="rId14" Type="http://schemas.openxmlformats.org/officeDocument/2006/relationships/tags" Target="../tags/tag71.xml" /><Relationship Id="rId15" Type="http://schemas.openxmlformats.org/officeDocument/2006/relationships/tags" Target="../tags/tag72.xml" /><Relationship Id="rId16" Type="http://schemas.openxmlformats.org/officeDocument/2006/relationships/tags" Target="../tags/tag73.xml" /><Relationship Id="rId17" Type="http://schemas.openxmlformats.org/officeDocument/2006/relationships/tags" Target="../tags/tag74.xml" /><Relationship Id="rId18" Type="http://schemas.openxmlformats.org/officeDocument/2006/relationships/tags" Target="../tags/tag75.xml" /><Relationship Id="rId19" Type="http://schemas.openxmlformats.org/officeDocument/2006/relationships/tags" Target="../tags/tag7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7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2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94799" y="6314400"/>
            <a:ext cx="2617201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4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ct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6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617198" cy="316800"/>
          </a:xfr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文本占位符 3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694799" y="1226916"/>
            <a:ext cx="10799999" cy="495004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  <a:tabLst>
                <a:tab pos="1609725"/>
              </a:tabLs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  <a:tabLst>
                <a:tab pos="160972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  <a:tabLst>
                <a:tab pos="1609725"/>
              </a:tabLs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  <a:noFill/>
        </p:spPr>
        <p:txBody>
          <a:bodyPr vert="horz" wrap="square" lIns="91440" tIns="0" rIns="91440" bIns="0" rtlCol="0" anchor="b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0"/>
    </p:custDataLst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4729" r:id="rId2"/>
    <p:sldLayoutId id="2147484730" r:id="rId3"/>
    <p:sldLayoutId id="2147484731" r:id="rId4"/>
    <p:sldLayoutId id="2147484732" r:id="rId5"/>
    <p:sldLayoutId id="2147484733" r:id="rId6"/>
    <p:sldLayoutId id="2147484734" r:id="rId7"/>
    <p:sldLayoutId id="2147484735" r:id="rId8"/>
    <p:sldLayoutId id="2147484736" r:id="rId9"/>
    <p:sldLayoutId id="2147484737" r:id="rId10"/>
    <p:sldLayoutId id="2147484738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0" i="0" u="none" strike="noStrike" kern="1200" cap="none" spc="0" normalizeH="0" baseline="0" smtClean="0">
          <a:solidFill>
            <a:srgbClr val="FFFFFF"/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lt"/>
          <a:ea typeface="+mn-lt"/>
          <a:cs typeface="MiSans Normal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tags" Target="../tags/tag8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9.xml" /><Relationship Id="rId11" Type="http://schemas.openxmlformats.org/officeDocument/2006/relationships/tags" Target="../tags/tag90.xml" /><Relationship Id="rId12" Type="http://schemas.openxmlformats.org/officeDocument/2006/relationships/tags" Target="../tags/tag91.xml" /><Relationship Id="rId13" Type="http://schemas.openxmlformats.org/officeDocument/2006/relationships/tags" Target="../tags/tag92.xml" /><Relationship Id="rId14" Type="http://schemas.openxmlformats.org/officeDocument/2006/relationships/tags" Target="../tags/tag93.xml" /><Relationship Id="rId15" Type="http://schemas.openxmlformats.org/officeDocument/2006/relationships/tags" Target="../tags/tag94.xml" /><Relationship Id="rId16" Type="http://schemas.openxmlformats.org/officeDocument/2006/relationships/tags" Target="../tags/tag95.xml" /><Relationship Id="rId17" Type="http://schemas.openxmlformats.org/officeDocument/2006/relationships/tags" Target="../tags/tag96.xml" /><Relationship Id="rId18" Type="http://schemas.openxmlformats.org/officeDocument/2006/relationships/tags" Target="../tags/tag97.xml" /><Relationship Id="rId19" Type="http://schemas.openxmlformats.org/officeDocument/2006/relationships/tags" Target="../tags/tag98.xml" /><Relationship Id="rId2" Type="http://schemas.openxmlformats.org/officeDocument/2006/relationships/tags" Target="../tags/tag81.xml" /><Relationship Id="rId20" Type="http://schemas.openxmlformats.org/officeDocument/2006/relationships/tags" Target="../tags/tag99.xml" /><Relationship Id="rId21" Type="http://schemas.openxmlformats.org/officeDocument/2006/relationships/tags" Target="../tags/tag100.xml" /><Relationship Id="rId3" Type="http://schemas.openxmlformats.org/officeDocument/2006/relationships/tags" Target="../tags/tag82.xml" /><Relationship Id="rId4" Type="http://schemas.openxmlformats.org/officeDocument/2006/relationships/tags" Target="../tags/tag83.xml" /><Relationship Id="rId5" Type="http://schemas.openxmlformats.org/officeDocument/2006/relationships/tags" Target="../tags/tag84.xml" /><Relationship Id="rId6" Type="http://schemas.openxmlformats.org/officeDocument/2006/relationships/tags" Target="../tags/tag85.xml" /><Relationship Id="rId7" Type="http://schemas.openxmlformats.org/officeDocument/2006/relationships/tags" Target="../tags/tag86.xml" /><Relationship Id="rId8" Type="http://schemas.openxmlformats.org/officeDocument/2006/relationships/tags" Target="../tags/tag87.xml" /><Relationship Id="rId9" Type="http://schemas.openxmlformats.org/officeDocument/2006/relationships/tags" Target="../tags/tag8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5201121220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006475" y="3587645"/>
            <a:ext cx="1607820" cy="42164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0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1006475" y="1586609"/>
            <a:ext cx="6184265" cy="1720060"/>
          </a:xfrm>
        </p:spPr>
        <p:txBody>
          <a:bodyPr>
            <a:normAutofit fontScale="92453"/>
          </a:bodyPr>
          <a:lstStyle/>
          <a:p>
            <a:r>
              <a:rPr lang="zh-CN" altLang="en-US"/>
              <a:t>安全生产月主题活动实施方案PPT大纲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标题 1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95325" y="361950"/>
            <a:ext cx="10801350" cy="727075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31" name="直接箭头连接符 29"/>
          <p:cNvCxnSpPr/>
          <p:nvPr>
            <p:custDataLst>
              <p:tags r:id="rId3"/>
            </p:custDataLst>
          </p:nvPr>
        </p:nvCxnSpPr>
        <p:spPr>
          <a:xfrm>
            <a:off x="5876925" y="2041525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4" name="序号"/>
          <p:cNvSpPr txBox="1"/>
          <p:nvPr>
            <p:custDataLst>
              <p:tags r:id="rId4"/>
            </p:custDataLst>
          </p:nvPr>
        </p:nvSpPr>
        <p:spPr>
          <a:xfrm>
            <a:off x="5810250" y="1292225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01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786" name="标题"/>
          <p:cNvSpPr txBox="1"/>
          <p:nvPr>
            <p:custDataLst>
              <p:tags r:id="rId5"/>
            </p:custDataLst>
          </p:nvPr>
        </p:nvSpPr>
        <p:spPr>
          <a:xfrm>
            <a:off x="6503670" y="1271905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添加目录标题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33" name="直接箭头连接符 3"/>
          <p:cNvCxnSpPr/>
          <p:nvPr>
            <p:custDataLst>
              <p:tags r:id="rId6"/>
            </p:custDataLst>
          </p:nvPr>
        </p:nvCxnSpPr>
        <p:spPr>
          <a:xfrm>
            <a:off x="5876925" y="2848610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5810250" y="2099310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02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790" name="标题"/>
          <p:cNvSpPr txBox="1"/>
          <p:nvPr>
            <p:custDataLst>
              <p:tags r:id="rId8"/>
            </p:custDataLst>
          </p:nvPr>
        </p:nvSpPr>
        <p:spPr>
          <a:xfrm>
            <a:off x="6503670" y="2078990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安全生产月主题活动背景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35" name="直接箭头连接符 11"/>
          <p:cNvCxnSpPr/>
          <p:nvPr>
            <p:custDataLst>
              <p:tags r:id="rId9"/>
            </p:custDataLst>
          </p:nvPr>
        </p:nvCxnSpPr>
        <p:spPr>
          <a:xfrm>
            <a:off x="5876925" y="3655695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5810250" y="2906395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03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794" name="标题"/>
          <p:cNvSpPr txBox="1"/>
          <p:nvPr>
            <p:custDataLst>
              <p:tags r:id="rId11"/>
            </p:custDataLst>
          </p:nvPr>
        </p:nvSpPr>
        <p:spPr>
          <a:xfrm>
            <a:off x="6503670" y="2886075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安全生产月主题活动内容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37" name="直接箭头连接符 30"/>
          <p:cNvCxnSpPr/>
          <p:nvPr>
            <p:custDataLst>
              <p:tags r:id="rId12"/>
            </p:custDataLst>
          </p:nvPr>
        </p:nvCxnSpPr>
        <p:spPr>
          <a:xfrm>
            <a:off x="5876925" y="4462780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5810250" y="3713480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04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14"/>
            </p:custDataLst>
          </p:nvPr>
        </p:nvSpPr>
        <p:spPr>
          <a:xfrm>
            <a:off x="6503670" y="3693160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安全生产月主题活动实施方案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39" name="直接箭头连接符 35"/>
          <p:cNvCxnSpPr/>
          <p:nvPr>
            <p:custDataLst>
              <p:tags r:id="rId15"/>
            </p:custDataLst>
          </p:nvPr>
        </p:nvCxnSpPr>
        <p:spPr>
          <a:xfrm>
            <a:off x="5876925" y="5269865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0" name="序号"/>
          <p:cNvSpPr txBox="1"/>
          <p:nvPr>
            <p:custDataLst>
              <p:tags r:id="rId16"/>
            </p:custDataLst>
          </p:nvPr>
        </p:nvSpPr>
        <p:spPr>
          <a:xfrm>
            <a:off x="5810250" y="4520565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05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17"/>
            </p:custDataLst>
          </p:nvPr>
        </p:nvSpPr>
        <p:spPr>
          <a:xfrm>
            <a:off x="6503670" y="4500245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安全生产月主题活动预期效果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41" name="直接箭头连接符 40"/>
          <p:cNvCxnSpPr/>
          <p:nvPr>
            <p:custDataLst>
              <p:tags r:id="rId18"/>
            </p:custDataLst>
          </p:nvPr>
        </p:nvCxnSpPr>
        <p:spPr>
          <a:xfrm>
            <a:off x="5876925" y="6076950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序号"/>
          <p:cNvSpPr txBox="1"/>
          <p:nvPr>
            <p:custDataLst>
              <p:tags r:id="rId19"/>
            </p:custDataLst>
          </p:nvPr>
        </p:nvSpPr>
        <p:spPr>
          <a:xfrm>
            <a:off x="5810250" y="5327650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06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20"/>
            </p:custDataLst>
          </p:nvPr>
        </p:nvSpPr>
        <p:spPr>
          <a:xfrm>
            <a:off x="6503670" y="5307330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安全生产月主题活动风险评估和应对措施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https://d.book118.com/275201121220011043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9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COLOR_TYPE" val="0"/>
  <p:tag name="KSO_WM_TEMPLATE_INDEX" val="20230243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175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3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SLIDE_CONTENT_AREA" val="{&quot;left&quot;:&quot;45.5&quot;,&quot;top&quot;:&quot;113.15&quot;,&quot;width&quot;:&quot;527.9&quot;,&quot;height&quot;:&quot;299.25&quot;}"/>
  <p:tag name="KSO_WM_SLIDE_ID" val="custom20230243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TAG_VERSION" val="3.0"/>
  <p:tag name="KSO_WM_TEMPLATE_CATEGORY" val="custom"/>
  <p:tag name="KSO_WM_TEMPLATE_COLOR_TYPE" val="0"/>
  <p:tag name="KSO_WM_TEMPLATE_INDEX" val="20230243"/>
  <p:tag name="KSO_WM_TEMPLATE_MASTER_TYPE" val="0"/>
  <p:tag name="KSO_WM_TEMPLATE_SUBCATEGORY" val="29"/>
  <p:tag name="KSO_WM_TEMPLATE_THUMBS_INDEX" val="1、9"/>
</p:tagLst>
</file>

<file path=ppt/tags/tag81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1_1"/>
  <p:tag name="KSO_WM_UNIT_INDEX" val="1_1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8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2_2"/>
  <p:tag name="KSO_WM_UNIT_INDEX" val="1_2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9"/>
</p:tagLst>
</file>

<file path=ppt/tags/tag8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3_2"/>
  <p:tag name="KSO_WM_UNIT_INDEX" val="1_3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5_2"/>
  <p:tag name="KSO_WM_UNIT_INDEX" val="1_5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6_2"/>
  <p:tag name="KSO_WM_UNIT_INDEX" val="1_6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43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3.0"/>
  <p:tag name="KSO_WM_TEMPLATE_CATEGORY" val="custom"/>
  <p:tag name="KSO_WM_TEMPLATE_COLOR_TYPE" val="0"/>
  <p:tag name="KSO_WM_TEMPLATE_INDEX" val="20230243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0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7">
      <a:dk1>
        <a:srgbClr val="000000"/>
      </a:dk1>
      <a:lt1>
        <a:srgbClr val="FFFFFF"/>
      </a:lt1>
      <a:dk2>
        <a:srgbClr val="291667"/>
      </a:dk2>
      <a:lt2>
        <a:srgbClr val="F1EAFB"/>
      </a:lt2>
      <a:accent1>
        <a:srgbClr val="BC98F0"/>
      </a:accent1>
      <a:accent2>
        <a:srgbClr val="CA8BEF"/>
      </a:accent2>
      <a:accent3>
        <a:srgbClr val="D77EEE"/>
      </a:accent3>
      <a:accent4>
        <a:srgbClr val="E285CF"/>
      </a:accent4>
      <a:accent5>
        <a:srgbClr val="EAA194"/>
      </a:accent5>
      <a:accent6>
        <a:srgbClr val="F2BD58"/>
      </a:accent6>
      <a:hlink>
        <a:srgbClr val="158BF9"/>
      </a:hlink>
      <a:folHlink>
        <a:srgbClr val="DE1A37"/>
      </a:folHlink>
    </a:clrScheme>
    <a:fontScheme name="自定义 16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16</Paragraphs>
  <Slides>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9">
      <vt:lpstr>Arial</vt:lpstr>
      <vt:lpstr>Calibri</vt:lpstr>
      <vt:lpstr>MiSans Heavy</vt:lpstr>
      <vt:lpstr>MiSans Normal</vt:lpstr>
      <vt:lpstr>Wingdings</vt:lpstr>
      <vt:lpstr>Office Theme</vt:lpstr>
      <vt:lpstr>安全生产月主题活动实施方案PPT大纲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2024-09-05T11:50:05.284</cp:lastPrinted>
  <dcterms:created xsi:type="dcterms:W3CDTF">2024-09-05T03:50:05Z</dcterms:created>
  <dcterms:modified xsi:type="dcterms:W3CDTF">2024-09-05T03:50:07Z</dcterms:modified>
</cp:coreProperties>
</file>