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C0B9C5-3FC0-4397-A617-75C5499771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DD39BE-D42D-43BF-B08F-4525D911DE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4D4302-2BAA-4DBF-81E3-3F3A0D7550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EA456A-5AFD-47E4-837A-7A39E98E81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297ADE0-F1BF-4C55-9444-D778CFB2F8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005DD1D-C89C-4824-AD78-FBA88345E6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E6DDC4-64CD-4385-AD3F-264884766E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1174CE-43DC-47FD-8BD5-A9962142E1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00522D-4380-4CFB-979A-257FF9D7C4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98A650-F0AA-4DF1-B160-7123A81E57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8A3A4B-3EE4-4BEF-989E-E5293D4ED2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5210042312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护理管理后备人才演讲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7" name="TextBox 7"/>
          <p:cNvSpPr txBox="1"/>
          <p:nvPr/>
        </p:nvSpPr>
        <p:spPr>
          <a:xfrm>
            <a:off x="3399708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护理管理概述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护理管理后备人才的培养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护理管理后备人才的职业发展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护理管理后备人才面临的挑战与对策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护理管理后备人才在护理行业中的价值与贡献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护理管理后备人才演讲心得体会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护理管理概述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护理管理的定义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护理管理是运用管理科学的基本原理、方法和技术，结合护理工作特点，对护理组织、护理人力资源、护理成本、护理质量等进行科学管理的过程。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护理管理的特点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护理管理具有系统性、综合性、动态性和规范性的特点，旨在提高护理服务质量和效率，保障患者安全和健康。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906" r="21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护理管理的定义与特点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科学合理的护理管理能够优化工作流程，提高工作效率，减少差错事故，从而提升护理服务质量。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提高护理服务质量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有效的护理管理能够确保患者得到及时、准确、安全的护理服务，降低患者并发症和不良事件的发生率。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护理管理水平的提高有助于推动护理学科的进步和发展，提升护理专业地位和影响力。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促进护理学科发展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护理管理的重要性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71" b="217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护理管理的历史与发展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护理管理历史回顾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从早期的家庭护理到现代的医院和社区护理，护理管理经历了漫长的发展历程。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护理管理发展趋势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随着医疗技术的不断进步和社会需求的不断变化，护理管理正朝着专业化、精细化、人性化的方向发展。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未来挑战与机遇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面对医疗改革的深入推进和信息化技术的广泛应用，护理管理将面临更多挑战和机遇。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护理管理后备人才的培养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" r="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培养具备扎实的护理理论基础、较强的实践能力和创新意识的护理管理后备人才，以满足医疗卫生机构对高素质护理管理人才的需求。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具备扎实的护理理论基础，掌握护理管理的基本知识和技能，具备良好的沟通、协调、组织、领导能力，具备创新意识和应对突发事件的能力。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培养目标与要求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培养要求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培养目标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实践锻炼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通过临床实习、实践项目等形式，加强护理管理后备人才的实践能力和操作技能。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理论学习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通过课堂教学、专题讲座、案例分析等形式，系统学习护理管理相关理论知识和实践技能。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交流与合作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通过参加学术交流、国际合作等形式，拓宽护理管理后备人才的视野和思路，提高其综合素质和创新能力。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培养方式与途径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评估方法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通过考试、考核、论文、实践报告等形式进行评估，同时结合用人单位的反馈和评价进行综合评估。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质量监控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建立完善的质量监控体系，对培养过程进行全程跟踪和监督，及时发现和解决问题，确保培养质量的稳定和提高。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评估指标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护理管理后备人才的综合素质、实践能力和创新意识等方面。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083" r="16083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培养质量评估与监控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护理管理后备人才的职业发展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护理管理后备人才应明确自己的职业目标，包括短期和长期目标，以便在职业发展过程中保持方向和动力。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制定明确的职业目标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了解护理管理岗位的职业发展需求，包括技能、知识和经验等方面的要求，有助于制定针对性的职业发展规划。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了解职业发展需求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为实现职业目标，制定具体的计划，包括培训、实践和学习等方面的安排，以确保在职业发展过程中不断成长和进步。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制定实现目标的计划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职业发展规划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作为护理管理后备人才，首先需要从初级护理管理岗位开始，逐步积累经验和技能。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初级护理管理岗位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中级护理管理岗位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高级护理管理岗位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在具备一定的工作经验和技能后，可以晋升到中级护理管理岗位，承担更多的管理职责和任务。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通过不断的学习和实践，逐步晋升到高级护理管理岗位，成为护理领域的专家和管理者。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职业发展路径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https://d.book118.com/275210042312011044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2024-09-07T09:41:11.455</cp:lastPrinted>
  <dcterms:created xsi:type="dcterms:W3CDTF">2024-09-07T01:41:11Z</dcterms:created>
  <dcterms:modified xsi:type="dcterms:W3CDTF">2024-09-07T01:41:13Z</dcterms:modified>
</cp:coreProperties>
</file>